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286" r:id="rId4"/>
    <p:sldId id="290" r:id="rId5"/>
    <p:sldId id="288" r:id="rId6"/>
    <p:sldId id="289" r:id="rId7"/>
    <p:sldId id="291" r:id="rId8"/>
    <p:sldId id="287" r:id="rId9"/>
    <p:sldId id="282" r:id="rId10"/>
    <p:sldId id="268" r:id="rId11"/>
    <p:sldId id="281" r:id="rId12"/>
    <p:sldId id="278" r:id="rId13"/>
    <p:sldId id="279" r:id="rId14"/>
    <p:sldId id="283" r:id="rId15"/>
    <p:sldId id="284" r:id="rId16"/>
    <p:sldId id="285" r:id="rId17"/>
    <p:sldId id="266" r:id="rId18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Talleres.JPG" TargetMode="External"/><Relationship Id="rId1" Type="http://schemas.openxmlformats.org/officeDocument/2006/relationships/hyperlink" Target="diplomado.JPG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expresate.JPG" TargetMode="External"/><Relationship Id="rId1" Type="http://schemas.openxmlformats.org/officeDocument/2006/relationships/hyperlink" Target="recre.JPG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Cursos%20de%20verano.jpg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boletin%207.jpg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Talleres.JPG" TargetMode="External"/><Relationship Id="rId1" Type="http://schemas.openxmlformats.org/officeDocument/2006/relationships/hyperlink" Target="diplomado.JPG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expresate.JPG" TargetMode="External"/><Relationship Id="rId1" Type="http://schemas.openxmlformats.org/officeDocument/2006/relationships/hyperlink" Target="recre.JPG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Cursos%20de%20verano.jpg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boletin%207.jpg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539BD-A2ED-4F30-B01C-A793C371E8A5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SV"/>
        </a:p>
      </dgm:t>
    </dgm:pt>
    <dgm:pt modelId="{25473AC3-692F-43D9-AC34-B2206904D2A8}">
      <dgm:prSet phldrT="[Texto]"/>
      <dgm:spPr/>
      <dgm:t>
        <a:bodyPr/>
        <a:lstStyle/>
        <a:p>
          <a:r>
            <a:rPr lang="es-SV" b="1" dirty="0" smtClean="0">
              <a:ln w="50800"/>
            </a:rPr>
            <a:t>Inserción en la malla curricular de programas de estudio de  Educación Básica, </a:t>
          </a:r>
          <a:endParaRPr lang="es-SV" dirty="0"/>
        </a:p>
      </dgm:t>
    </dgm:pt>
    <dgm:pt modelId="{A703B6F9-E8D5-4514-9C3A-847E875CF960}" type="parTrans" cxnId="{20ED8118-9343-4974-86CA-5C9A4E9EC9BE}">
      <dgm:prSet/>
      <dgm:spPr/>
      <dgm:t>
        <a:bodyPr/>
        <a:lstStyle/>
        <a:p>
          <a:endParaRPr lang="es-SV"/>
        </a:p>
      </dgm:t>
    </dgm:pt>
    <dgm:pt modelId="{56EFEC05-1F32-437F-B392-8E4035A8F094}" type="sibTrans" cxnId="{20ED8118-9343-4974-86CA-5C9A4E9EC9BE}">
      <dgm:prSet/>
      <dgm:spPr/>
      <dgm:t>
        <a:bodyPr/>
        <a:lstStyle/>
        <a:p>
          <a:endParaRPr lang="es-SV"/>
        </a:p>
      </dgm:t>
    </dgm:pt>
    <dgm:pt modelId="{D4482CC3-DC53-4FB4-81D4-8A198FC09F46}">
      <dgm:prSet phldrT="[Texto]"/>
      <dgm:spPr/>
      <dgm:t>
        <a:bodyPr/>
        <a:lstStyle/>
        <a:p>
          <a:r>
            <a:rPr lang="es-SV" dirty="0" smtClean="0">
              <a:ln w="50800"/>
            </a:rPr>
            <a:t>Inserción en la malla curricular de los programas de estudio de Bachillerato Técnico, </a:t>
          </a:r>
          <a:endParaRPr lang="es-SV" dirty="0"/>
        </a:p>
      </dgm:t>
    </dgm:pt>
    <dgm:pt modelId="{B87686B0-A827-4CA2-B8F0-88E91A8B5343}" type="parTrans" cxnId="{37351737-60E5-4064-BA9E-13371FC6291E}">
      <dgm:prSet/>
      <dgm:spPr/>
      <dgm:t>
        <a:bodyPr/>
        <a:lstStyle/>
        <a:p>
          <a:endParaRPr lang="es-SV"/>
        </a:p>
      </dgm:t>
    </dgm:pt>
    <dgm:pt modelId="{C3B4C648-3633-47E8-9E7C-A6BC124A5491}" type="sibTrans" cxnId="{37351737-60E5-4064-BA9E-13371FC6291E}">
      <dgm:prSet/>
      <dgm:spPr/>
      <dgm:t>
        <a:bodyPr/>
        <a:lstStyle/>
        <a:p>
          <a:endParaRPr lang="es-SV"/>
        </a:p>
      </dgm:t>
    </dgm:pt>
    <dgm:pt modelId="{16A84092-EA03-46C1-83E3-7224540863CD}">
      <dgm:prSet phldrT="[Texto]"/>
      <dgm:spPr/>
      <dgm:t>
        <a:bodyPr/>
        <a:lstStyle/>
        <a:p>
          <a:r>
            <a:rPr lang="es-SV" dirty="0" smtClean="0">
              <a:ln w="50800"/>
            </a:rPr>
            <a:t>Proceso de firma de convenio entre Ministerios de Hacienda y Educación</a:t>
          </a:r>
          <a:endParaRPr lang="es-SV" dirty="0"/>
        </a:p>
      </dgm:t>
    </dgm:pt>
    <dgm:pt modelId="{C8E5E2F0-DBE2-4A96-BCEF-2188755DA32F}" type="parTrans" cxnId="{0672CD0A-8BD4-407F-97CE-98ABB2E74AD6}">
      <dgm:prSet/>
      <dgm:spPr/>
      <dgm:t>
        <a:bodyPr/>
        <a:lstStyle/>
        <a:p>
          <a:endParaRPr lang="es-SV"/>
        </a:p>
      </dgm:t>
    </dgm:pt>
    <dgm:pt modelId="{D2A0F752-AB8E-434B-AAB8-A169B3F04D89}" type="sibTrans" cxnId="{0672CD0A-8BD4-407F-97CE-98ABB2E74AD6}">
      <dgm:prSet/>
      <dgm:spPr/>
      <dgm:t>
        <a:bodyPr/>
        <a:lstStyle/>
        <a:p>
          <a:endParaRPr lang="es-SV"/>
        </a:p>
      </dgm:t>
    </dgm:pt>
    <dgm:pt modelId="{D2EB49CF-3356-4092-B212-C5F40EBEA49A}" type="pres">
      <dgm:prSet presAssocID="{DC1539BD-A2ED-4F30-B01C-A793C371E8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005F2598-5159-466B-AD88-24BFE715915E}" type="pres">
      <dgm:prSet presAssocID="{25473AC3-692F-43D9-AC34-B2206904D2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883D710-F120-4759-9D46-1E6CA25D6D1B}" type="pres">
      <dgm:prSet presAssocID="{56EFEC05-1F32-437F-B392-8E4035A8F094}" presName="sibTrans" presStyleCnt="0"/>
      <dgm:spPr/>
    </dgm:pt>
    <dgm:pt modelId="{93F0D5A2-8E9B-49A8-A586-E73704C66D54}" type="pres">
      <dgm:prSet presAssocID="{D4482CC3-DC53-4FB4-81D4-8A198FC09F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6D8CFB3-8DA4-4201-9FE5-53BD2A8B6EDA}" type="pres">
      <dgm:prSet presAssocID="{C3B4C648-3633-47E8-9E7C-A6BC124A5491}" presName="sibTrans" presStyleCnt="0"/>
      <dgm:spPr/>
    </dgm:pt>
    <dgm:pt modelId="{A442433C-7BA2-48C5-B07C-1AE8835BCFF0}" type="pres">
      <dgm:prSet presAssocID="{16A84092-EA03-46C1-83E3-7224540863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1F0C5799-1AC3-4F7C-B347-E09477F704E7}" type="presOf" srcId="{16A84092-EA03-46C1-83E3-7224540863CD}" destId="{A442433C-7BA2-48C5-B07C-1AE8835BCFF0}" srcOrd="0" destOrd="0" presId="urn:microsoft.com/office/officeart/2005/8/layout/hList6"/>
    <dgm:cxn modelId="{6E875346-D1CC-4667-A71C-BF9470B972C3}" type="presOf" srcId="{DC1539BD-A2ED-4F30-B01C-A793C371E8A5}" destId="{D2EB49CF-3356-4092-B212-C5F40EBEA49A}" srcOrd="0" destOrd="0" presId="urn:microsoft.com/office/officeart/2005/8/layout/hList6"/>
    <dgm:cxn modelId="{0672CD0A-8BD4-407F-97CE-98ABB2E74AD6}" srcId="{DC1539BD-A2ED-4F30-B01C-A793C371E8A5}" destId="{16A84092-EA03-46C1-83E3-7224540863CD}" srcOrd="2" destOrd="0" parTransId="{C8E5E2F0-DBE2-4A96-BCEF-2188755DA32F}" sibTransId="{D2A0F752-AB8E-434B-AAB8-A169B3F04D89}"/>
    <dgm:cxn modelId="{37351737-60E5-4064-BA9E-13371FC6291E}" srcId="{DC1539BD-A2ED-4F30-B01C-A793C371E8A5}" destId="{D4482CC3-DC53-4FB4-81D4-8A198FC09F46}" srcOrd="1" destOrd="0" parTransId="{B87686B0-A827-4CA2-B8F0-88E91A8B5343}" sibTransId="{C3B4C648-3633-47E8-9E7C-A6BC124A5491}"/>
    <dgm:cxn modelId="{8AD2D479-B51A-4966-A4DA-8DFC70163128}" type="presOf" srcId="{25473AC3-692F-43D9-AC34-B2206904D2A8}" destId="{005F2598-5159-466B-AD88-24BFE715915E}" srcOrd="0" destOrd="0" presId="urn:microsoft.com/office/officeart/2005/8/layout/hList6"/>
    <dgm:cxn modelId="{809AB098-50C6-4F7E-9D29-299B33721BC4}" type="presOf" srcId="{D4482CC3-DC53-4FB4-81D4-8A198FC09F46}" destId="{93F0D5A2-8E9B-49A8-A586-E73704C66D54}" srcOrd="0" destOrd="0" presId="urn:microsoft.com/office/officeart/2005/8/layout/hList6"/>
    <dgm:cxn modelId="{20ED8118-9343-4974-86CA-5C9A4E9EC9BE}" srcId="{DC1539BD-A2ED-4F30-B01C-A793C371E8A5}" destId="{25473AC3-692F-43D9-AC34-B2206904D2A8}" srcOrd="0" destOrd="0" parTransId="{A703B6F9-E8D5-4514-9C3A-847E875CF960}" sibTransId="{56EFEC05-1F32-437F-B392-8E4035A8F094}"/>
    <dgm:cxn modelId="{63039018-3DBD-47F1-8050-359F0F90AE4B}" type="presParOf" srcId="{D2EB49CF-3356-4092-B212-C5F40EBEA49A}" destId="{005F2598-5159-466B-AD88-24BFE715915E}" srcOrd="0" destOrd="0" presId="urn:microsoft.com/office/officeart/2005/8/layout/hList6"/>
    <dgm:cxn modelId="{C4EFB5EA-4923-4CB9-B3FA-D93BDE5AF91E}" type="presParOf" srcId="{D2EB49CF-3356-4092-B212-C5F40EBEA49A}" destId="{F883D710-F120-4759-9D46-1E6CA25D6D1B}" srcOrd="1" destOrd="0" presId="urn:microsoft.com/office/officeart/2005/8/layout/hList6"/>
    <dgm:cxn modelId="{F0A36AF2-AF24-4807-8E1D-AA3BFA0B9BA4}" type="presParOf" srcId="{D2EB49CF-3356-4092-B212-C5F40EBEA49A}" destId="{93F0D5A2-8E9B-49A8-A586-E73704C66D54}" srcOrd="2" destOrd="0" presId="urn:microsoft.com/office/officeart/2005/8/layout/hList6"/>
    <dgm:cxn modelId="{3F5E9463-9218-4860-989F-493DBFDCE9BE}" type="presParOf" srcId="{D2EB49CF-3356-4092-B212-C5F40EBEA49A}" destId="{46D8CFB3-8DA4-4201-9FE5-53BD2A8B6EDA}" srcOrd="3" destOrd="0" presId="urn:microsoft.com/office/officeart/2005/8/layout/hList6"/>
    <dgm:cxn modelId="{FC7E6DA7-CD92-4C31-81D0-376FB09055C7}" type="presParOf" srcId="{D2EB49CF-3356-4092-B212-C5F40EBEA49A}" destId="{A442433C-7BA2-48C5-B07C-1AE8835BCFF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35276-FE4E-4702-8B98-F6AC4C1F9910}" type="doc">
      <dgm:prSet loTypeId="urn:microsoft.com/office/officeart/2005/8/layout/hierarchy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B2DD8014-FB16-46C4-A465-CDC788B6C652}">
      <dgm:prSet phldrT="[Texto]"/>
      <dgm:spPr/>
      <dgm:t>
        <a:bodyPr/>
        <a:lstStyle/>
        <a:p>
          <a:r>
            <a:rPr lang="es-SV" dirty="0" smtClean="0">
              <a:hlinkClick xmlns:r="http://schemas.openxmlformats.org/officeDocument/2006/relationships" r:id="rId1" action="ppaction://hlinkfile"/>
            </a:rPr>
            <a:t>Diplomados de Educación Fiscal dirigidos a docentes y estudiantes</a:t>
          </a:r>
          <a:endParaRPr lang="es-SV" dirty="0"/>
        </a:p>
      </dgm:t>
    </dgm:pt>
    <dgm:pt modelId="{B07DE678-D8BE-4355-8397-EB9CDCD2C6FD}" type="parTrans" cxnId="{D700C8AD-A855-44E7-98CB-8912E745C474}">
      <dgm:prSet/>
      <dgm:spPr/>
      <dgm:t>
        <a:bodyPr/>
        <a:lstStyle/>
        <a:p>
          <a:endParaRPr lang="es-SV"/>
        </a:p>
      </dgm:t>
    </dgm:pt>
    <dgm:pt modelId="{B6C72775-9BD2-48E9-8DB4-09447F081AA6}" type="sibTrans" cxnId="{D700C8AD-A855-44E7-98CB-8912E745C474}">
      <dgm:prSet/>
      <dgm:spPr/>
      <dgm:t>
        <a:bodyPr/>
        <a:lstStyle/>
        <a:p>
          <a:endParaRPr lang="es-SV"/>
        </a:p>
      </dgm:t>
    </dgm:pt>
    <dgm:pt modelId="{C007FE49-BC1D-43E2-BFFB-54943322DB1A}">
      <dgm:prSet phldrT="[Texto]"/>
      <dgm:spPr/>
      <dgm:t>
        <a:bodyPr/>
        <a:lstStyle/>
        <a:p>
          <a:r>
            <a:rPr lang="es-SV" b="1" dirty="0" smtClean="0"/>
            <a:t>Diplomados a profesionales y técnicos  </a:t>
          </a:r>
          <a:endParaRPr lang="es-SV" b="1" dirty="0"/>
        </a:p>
      </dgm:t>
    </dgm:pt>
    <dgm:pt modelId="{4B8A11A7-A2C9-4CC5-86F1-A1739CF81C42}" type="parTrans" cxnId="{98886F07-93D9-4611-8894-0C3F248362B7}">
      <dgm:prSet/>
      <dgm:spPr/>
      <dgm:t>
        <a:bodyPr/>
        <a:lstStyle/>
        <a:p>
          <a:endParaRPr lang="es-SV"/>
        </a:p>
      </dgm:t>
    </dgm:pt>
    <dgm:pt modelId="{8199A869-99A8-4F35-98C2-A3CB5CBCFEF2}" type="sibTrans" cxnId="{98886F07-93D9-4611-8894-0C3F248362B7}">
      <dgm:prSet/>
      <dgm:spPr/>
      <dgm:t>
        <a:bodyPr/>
        <a:lstStyle/>
        <a:p>
          <a:endParaRPr lang="es-SV"/>
        </a:p>
      </dgm:t>
    </dgm:pt>
    <dgm:pt modelId="{781D6E5E-E73D-4C7F-9BA0-C24F43BB0AE1}">
      <dgm:prSet phldrT="[Texto]"/>
      <dgm:spPr/>
      <dgm:t>
        <a:bodyPr/>
        <a:lstStyle/>
        <a:p>
          <a:r>
            <a:rPr lang="es-SV" b="1" dirty="0" smtClean="0"/>
            <a:t>Desde octubre 2014, inicia el diplomado para estudiantes de Educación Superior</a:t>
          </a:r>
          <a:endParaRPr lang="es-SV" b="1" dirty="0"/>
        </a:p>
      </dgm:t>
    </dgm:pt>
    <dgm:pt modelId="{4338542F-2EBA-4190-A8DC-0E526590619D}" type="parTrans" cxnId="{3AA2594F-D372-41ED-AFFF-A66AF851C27C}">
      <dgm:prSet/>
      <dgm:spPr/>
      <dgm:t>
        <a:bodyPr/>
        <a:lstStyle/>
        <a:p>
          <a:endParaRPr lang="es-SV"/>
        </a:p>
      </dgm:t>
    </dgm:pt>
    <dgm:pt modelId="{56B58CD8-9200-40DC-A86B-4AF0A0B50836}" type="sibTrans" cxnId="{3AA2594F-D372-41ED-AFFF-A66AF851C27C}">
      <dgm:prSet/>
      <dgm:spPr/>
      <dgm:t>
        <a:bodyPr/>
        <a:lstStyle/>
        <a:p>
          <a:endParaRPr lang="es-SV"/>
        </a:p>
      </dgm:t>
    </dgm:pt>
    <dgm:pt modelId="{6950C50C-8DD0-449A-91F3-C0E3B0980910}">
      <dgm:prSet phldrT="[Texto]"/>
      <dgm:spPr/>
      <dgm:t>
        <a:bodyPr/>
        <a:lstStyle/>
        <a:p>
          <a:r>
            <a:rPr lang="es-SV" dirty="0" smtClean="0">
              <a:hlinkClick xmlns:r="http://schemas.openxmlformats.org/officeDocument/2006/relationships" r:id="rId2" action="ppaction://hlinkfile"/>
            </a:rPr>
            <a:t>Talleres de Educación Fiscal</a:t>
          </a:r>
          <a:endParaRPr lang="es-SV" dirty="0"/>
        </a:p>
      </dgm:t>
    </dgm:pt>
    <dgm:pt modelId="{286FC682-58CF-4F21-915E-AFA21635449E}" type="parTrans" cxnId="{8C3DA520-A508-4AD3-BA6F-E4E26EE39B3E}">
      <dgm:prSet/>
      <dgm:spPr/>
      <dgm:t>
        <a:bodyPr/>
        <a:lstStyle/>
        <a:p>
          <a:endParaRPr lang="es-SV"/>
        </a:p>
      </dgm:t>
    </dgm:pt>
    <dgm:pt modelId="{C2C0BDEC-1AE4-4B80-A293-D53EA275EC4A}" type="sibTrans" cxnId="{8C3DA520-A508-4AD3-BA6F-E4E26EE39B3E}">
      <dgm:prSet/>
      <dgm:spPr/>
      <dgm:t>
        <a:bodyPr/>
        <a:lstStyle/>
        <a:p>
          <a:endParaRPr lang="es-SV"/>
        </a:p>
      </dgm:t>
    </dgm:pt>
    <dgm:pt modelId="{B958B731-51CB-46D7-A7B9-E355048981FC}">
      <dgm:prSet phldrT="[Texto]"/>
      <dgm:spPr/>
      <dgm:t>
        <a:bodyPr/>
        <a:lstStyle/>
        <a:p>
          <a:r>
            <a:rPr lang="es-SV" b="1" dirty="0" smtClean="0"/>
            <a:t>Capacitaciones en temas tributarios</a:t>
          </a:r>
          <a:endParaRPr lang="es-SV" b="1" dirty="0"/>
        </a:p>
      </dgm:t>
    </dgm:pt>
    <dgm:pt modelId="{40C42D56-BB6D-43B5-8171-26B1BB74FDB8}" type="parTrans" cxnId="{ACDFD6E2-A58D-45E2-838C-2FEB8383C590}">
      <dgm:prSet/>
      <dgm:spPr/>
      <dgm:t>
        <a:bodyPr/>
        <a:lstStyle/>
        <a:p>
          <a:endParaRPr lang="es-SV"/>
        </a:p>
      </dgm:t>
    </dgm:pt>
    <dgm:pt modelId="{E22EC10D-3CBB-4015-B8AF-C1F3D6E5C23D}" type="sibTrans" cxnId="{ACDFD6E2-A58D-45E2-838C-2FEB8383C590}">
      <dgm:prSet/>
      <dgm:spPr/>
      <dgm:t>
        <a:bodyPr/>
        <a:lstStyle/>
        <a:p>
          <a:endParaRPr lang="es-SV"/>
        </a:p>
      </dgm:t>
    </dgm:pt>
    <dgm:pt modelId="{C42616EF-A365-412B-AFD7-CA94AACA152F}">
      <dgm:prSet phldrT="[Texto]"/>
      <dgm:spPr/>
      <dgm:t>
        <a:bodyPr/>
        <a:lstStyle/>
        <a:p>
          <a:r>
            <a:rPr lang="es-SV" dirty="0" smtClean="0"/>
            <a:t>Primer diplomado de Educación Fiscal y Transparencia</a:t>
          </a:r>
          <a:endParaRPr lang="es-SV" dirty="0"/>
        </a:p>
      </dgm:t>
    </dgm:pt>
    <dgm:pt modelId="{7A147FA2-1547-47D6-973A-FC50DF468F32}" type="parTrans" cxnId="{0CFA4C49-F3A9-4F20-9DBE-A9BFE87BB22E}">
      <dgm:prSet/>
      <dgm:spPr/>
      <dgm:t>
        <a:bodyPr/>
        <a:lstStyle/>
        <a:p>
          <a:endParaRPr lang="es-SV"/>
        </a:p>
      </dgm:t>
    </dgm:pt>
    <dgm:pt modelId="{7B56F143-7763-40C0-A717-4FCF97FBEC0A}" type="sibTrans" cxnId="{0CFA4C49-F3A9-4F20-9DBE-A9BFE87BB22E}">
      <dgm:prSet/>
      <dgm:spPr/>
      <dgm:t>
        <a:bodyPr/>
        <a:lstStyle/>
        <a:p>
          <a:endParaRPr lang="es-SV"/>
        </a:p>
      </dgm:t>
    </dgm:pt>
    <dgm:pt modelId="{51D71827-8D94-4280-BFB7-1B35BCF1D0EB}" type="pres">
      <dgm:prSet presAssocID="{B8835276-FE4E-4702-8B98-F6AC4C1F991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SV"/>
        </a:p>
      </dgm:t>
    </dgm:pt>
    <dgm:pt modelId="{2B8F7148-1841-4D92-82B3-46A89CAA55EC}" type="pres">
      <dgm:prSet presAssocID="{B2DD8014-FB16-46C4-A465-CDC788B6C652}" presName="vertOne" presStyleCnt="0"/>
      <dgm:spPr/>
    </dgm:pt>
    <dgm:pt modelId="{F3810873-11C7-40E3-A133-09597EE2A5D3}" type="pres">
      <dgm:prSet presAssocID="{B2DD8014-FB16-46C4-A465-CDC788B6C65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D5F2C67B-8F4C-4FEB-9E6C-92B53F73FA4F}" type="pres">
      <dgm:prSet presAssocID="{B2DD8014-FB16-46C4-A465-CDC788B6C652}" presName="parTransOne" presStyleCnt="0"/>
      <dgm:spPr/>
    </dgm:pt>
    <dgm:pt modelId="{B899305B-72FF-428D-B864-A8440254AA90}" type="pres">
      <dgm:prSet presAssocID="{B2DD8014-FB16-46C4-A465-CDC788B6C652}" presName="horzOne" presStyleCnt="0"/>
      <dgm:spPr/>
    </dgm:pt>
    <dgm:pt modelId="{559127DF-9A1D-4EDE-A7BF-1F1856323ABD}" type="pres">
      <dgm:prSet presAssocID="{C42616EF-A365-412B-AFD7-CA94AACA152F}" presName="vertTwo" presStyleCnt="0"/>
      <dgm:spPr/>
    </dgm:pt>
    <dgm:pt modelId="{B8AF459E-6282-41C4-9A6E-202334319D6C}" type="pres">
      <dgm:prSet presAssocID="{C42616EF-A365-412B-AFD7-CA94AACA152F}" presName="txTwo" presStyleLbl="node2" presStyleIdx="0" presStyleCnt="2" custLinFactNeighborX="946" custLinFactNeighborY="-22838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3E71965A-4C80-48A8-9A4A-9EDF94B9167F}" type="pres">
      <dgm:prSet presAssocID="{C42616EF-A365-412B-AFD7-CA94AACA152F}" presName="parTransTwo" presStyleCnt="0"/>
      <dgm:spPr/>
    </dgm:pt>
    <dgm:pt modelId="{81B14342-CC5F-4F0B-A384-6C16DD9452D4}" type="pres">
      <dgm:prSet presAssocID="{C42616EF-A365-412B-AFD7-CA94AACA152F}" presName="horzTwo" presStyleCnt="0"/>
      <dgm:spPr/>
    </dgm:pt>
    <dgm:pt modelId="{8751F9AD-F5CB-432A-B510-2C671B186BAB}" type="pres">
      <dgm:prSet presAssocID="{C007FE49-BC1D-43E2-BFFB-54943322DB1A}" presName="vertThree" presStyleCnt="0"/>
      <dgm:spPr/>
    </dgm:pt>
    <dgm:pt modelId="{DFFAE7D7-1598-48CD-AEAB-4934B0CF6D37}" type="pres">
      <dgm:prSet presAssocID="{C007FE49-BC1D-43E2-BFFB-54943322DB1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8E512191-5CC3-4512-9953-232F7D46A5DF}" type="pres">
      <dgm:prSet presAssocID="{C007FE49-BC1D-43E2-BFFB-54943322DB1A}" presName="horzThree" presStyleCnt="0"/>
      <dgm:spPr/>
    </dgm:pt>
    <dgm:pt modelId="{122B5C9B-2246-44EC-819C-BC829178BCBB}" type="pres">
      <dgm:prSet presAssocID="{8199A869-99A8-4F35-98C2-A3CB5CBCFEF2}" presName="sibSpaceThree" presStyleCnt="0"/>
      <dgm:spPr/>
    </dgm:pt>
    <dgm:pt modelId="{FE7D1324-3797-4EEE-BCD3-9D5456C7CF23}" type="pres">
      <dgm:prSet presAssocID="{781D6E5E-E73D-4C7F-9BA0-C24F43BB0AE1}" presName="vertThree" presStyleCnt="0"/>
      <dgm:spPr/>
    </dgm:pt>
    <dgm:pt modelId="{BD4FD569-D6AD-4628-8D06-47EFC987BA3E}" type="pres">
      <dgm:prSet presAssocID="{781D6E5E-E73D-4C7F-9BA0-C24F43BB0AE1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4C13A4A2-836E-450F-900B-454E1C7909F5}" type="pres">
      <dgm:prSet presAssocID="{781D6E5E-E73D-4C7F-9BA0-C24F43BB0AE1}" presName="horzThree" presStyleCnt="0"/>
      <dgm:spPr/>
    </dgm:pt>
    <dgm:pt modelId="{39B33CA7-7ACB-45FA-8DE9-B251CA0D7940}" type="pres">
      <dgm:prSet presAssocID="{7B56F143-7763-40C0-A717-4FCF97FBEC0A}" presName="sibSpaceTwo" presStyleCnt="0"/>
      <dgm:spPr/>
    </dgm:pt>
    <dgm:pt modelId="{A6A8F86B-7E97-49D0-BDB6-E9D6D6774BCA}" type="pres">
      <dgm:prSet presAssocID="{6950C50C-8DD0-449A-91F3-C0E3B0980910}" presName="vertTwo" presStyleCnt="0"/>
      <dgm:spPr/>
    </dgm:pt>
    <dgm:pt modelId="{9BEEE71D-56A6-4929-AA7F-A09AE072F747}" type="pres">
      <dgm:prSet presAssocID="{6950C50C-8DD0-449A-91F3-C0E3B098091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505F6789-2527-4D16-8C5B-4870F3B6A4B3}" type="pres">
      <dgm:prSet presAssocID="{6950C50C-8DD0-449A-91F3-C0E3B0980910}" presName="parTransTwo" presStyleCnt="0"/>
      <dgm:spPr/>
    </dgm:pt>
    <dgm:pt modelId="{2DBDC2CB-8BCE-4E9C-864D-122148A516E0}" type="pres">
      <dgm:prSet presAssocID="{6950C50C-8DD0-449A-91F3-C0E3B0980910}" presName="horzTwo" presStyleCnt="0"/>
      <dgm:spPr/>
    </dgm:pt>
    <dgm:pt modelId="{A9A6832C-98C9-468C-83A0-FC306DFBD22E}" type="pres">
      <dgm:prSet presAssocID="{B958B731-51CB-46D7-A7B9-E355048981FC}" presName="vertThree" presStyleCnt="0"/>
      <dgm:spPr/>
    </dgm:pt>
    <dgm:pt modelId="{BCC29F42-14FE-415C-853B-8100F1D2EA00}" type="pres">
      <dgm:prSet presAssocID="{B958B731-51CB-46D7-A7B9-E355048981F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3DFD13B9-1F9E-41DF-8486-F2448806E65C}" type="pres">
      <dgm:prSet presAssocID="{B958B731-51CB-46D7-A7B9-E355048981FC}" presName="horzThree" presStyleCnt="0"/>
      <dgm:spPr/>
    </dgm:pt>
  </dgm:ptLst>
  <dgm:cxnLst>
    <dgm:cxn modelId="{ACDFD6E2-A58D-45E2-838C-2FEB8383C590}" srcId="{6950C50C-8DD0-449A-91F3-C0E3B0980910}" destId="{B958B731-51CB-46D7-A7B9-E355048981FC}" srcOrd="0" destOrd="0" parTransId="{40C42D56-BB6D-43B5-8171-26B1BB74FDB8}" sibTransId="{E22EC10D-3CBB-4015-B8AF-C1F3D6E5C23D}"/>
    <dgm:cxn modelId="{0CFA4C49-F3A9-4F20-9DBE-A9BFE87BB22E}" srcId="{B2DD8014-FB16-46C4-A465-CDC788B6C652}" destId="{C42616EF-A365-412B-AFD7-CA94AACA152F}" srcOrd="0" destOrd="0" parTransId="{7A147FA2-1547-47D6-973A-FC50DF468F32}" sibTransId="{7B56F143-7763-40C0-A717-4FCF97FBEC0A}"/>
    <dgm:cxn modelId="{69D92D1B-D3F5-4E0D-8875-91EAEE4EBD9B}" type="presOf" srcId="{6950C50C-8DD0-449A-91F3-C0E3B0980910}" destId="{9BEEE71D-56A6-4929-AA7F-A09AE072F747}" srcOrd="0" destOrd="0" presId="urn:microsoft.com/office/officeart/2005/8/layout/hierarchy4"/>
    <dgm:cxn modelId="{EDDEB3DB-89A8-4810-B247-B5378474E524}" type="presOf" srcId="{B8835276-FE4E-4702-8B98-F6AC4C1F9910}" destId="{51D71827-8D94-4280-BFB7-1B35BCF1D0EB}" srcOrd="0" destOrd="0" presId="urn:microsoft.com/office/officeart/2005/8/layout/hierarchy4"/>
    <dgm:cxn modelId="{98886F07-93D9-4611-8894-0C3F248362B7}" srcId="{C42616EF-A365-412B-AFD7-CA94AACA152F}" destId="{C007FE49-BC1D-43E2-BFFB-54943322DB1A}" srcOrd="0" destOrd="0" parTransId="{4B8A11A7-A2C9-4CC5-86F1-A1739CF81C42}" sibTransId="{8199A869-99A8-4F35-98C2-A3CB5CBCFEF2}"/>
    <dgm:cxn modelId="{D22842CF-F851-4216-B80C-3D7E5C81C9EA}" type="presOf" srcId="{C007FE49-BC1D-43E2-BFFB-54943322DB1A}" destId="{DFFAE7D7-1598-48CD-AEAB-4934B0CF6D37}" srcOrd="0" destOrd="0" presId="urn:microsoft.com/office/officeart/2005/8/layout/hierarchy4"/>
    <dgm:cxn modelId="{6C1F2E76-6FE6-40A6-86DF-568311CF8D98}" type="presOf" srcId="{C42616EF-A365-412B-AFD7-CA94AACA152F}" destId="{B8AF459E-6282-41C4-9A6E-202334319D6C}" srcOrd="0" destOrd="0" presId="urn:microsoft.com/office/officeart/2005/8/layout/hierarchy4"/>
    <dgm:cxn modelId="{86193241-2A5D-46AA-ADFD-96AC1FA51928}" type="presOf" srcId="{B958B731-51CB-46D7-A7B9-E355048981FC}" destId="{BCC29F42-14FE-415C-853B-8100F1D2EA00}" srcOrd="0" destOrd="0" presId="urn:microsoft.com/office/officeart/2005/8/layout/hierarchy4"/>
    <dgm:cxn modelId="{A9F57E5C-9ECA-4AD8-9C2A-462471FA628E}" type="presOf" srcId="{B2DD8014-FB16-46C4-A465-CDC788B6C652}" destId="{F3810873-11C7-40E3-A133-09597EE2A5D3}" srcOrd="0" destOrd="0" presId="urn:microsoft.com/office/officeart/2005/8/layout/hierarchy4"/>
    <dgm:cxn modelId="{8C3DA520-A508-4AD3-BA6F-E4E26EE39B3E}" srcId="{B2DD8014-FB16-46C4-A465-CDC788B6C652}" destId="{6950C50C-8DD0-449A-91F3-C0E3B0980910}" srcOrd="1" destOrd="0" parTransId="{286FC682-58CF-4F21-915E-AFA21635449E}" sibTransId="{C2C0BDEC-1AE4-4B80-A293-D53EA275EC4A}"/>
    <dgm:cxn modelId="{D700C8AD-A855-44E7-98CB-8912E745C474}" srcId="{B8835276-FE4E-4702-8B98-F6AC4C1F9910}" destId="{B2DD8014-FB16-46C4-A465-CDC788B6C652}" srcOrd="0" destOrd="0" parTransId="{B07DE678-D8BE-4355-8397-EB9CDCD2C6FD}" sibTransId="{B6C72775-9BD2-48E9-8DB4-09447F081AA6}"/>
    <dgm:cxn modelId="{EFCACAAA-20C3-4016-A76F-57657ACCE6E0}" type="presOf" srcId="{781D6E5E-E73D-4C7F-9BA0-C24F43BB0AE1}" destId="{BD4FD569-D6AD-4628-8D06-47EFC987BA3E}" srcOrd="0" destOrd="0" presId="urn:microsoft.com/office/officeart/2005/8/layout/hierarchy4"/>
    <dgm:cxn modelId="{3AA2594F-D372-41ED-AFFF-A66AF851C27C}" srcId="{C42616EF-A365-412B-AFD7-CA94AACA152F}" destId="{781D6E5E-E73D-4C7F-9BA0-C24F43BB0AE1}" srcOrd="1" destOrd="0" parTransId="{4338542F-2EBA-4190-A8DC-0E526590619D}" sibTransId="{56B58CD8-9200-40DC-A86B-4AF0A0B50836}"/>
    <dgm:cxn modelId="{A0AED596-DDD6-4640-92AF-EA0607E1DE7F}" type="presParOf" srcId="{51D71827-8D94-4280-BFB7-1B35BCF1D0EB}" destId="{2B8F7148-1841-4D92-82B3-46A89CAA55EC}" srcOrd="0" destOrd="0" presId="urn:microsoft.com/office/officeart/2005/8/layout/hierarchy4"/>
    <dgm:cxn modelId="{0E3EC38F-199B-44E9-BD7C-DE21434A8FF2}" type="presParOf" srcId="{2B8F7148-1841-4D92-82B3-46A89CAA55EC}" destId="{F3810873-11C7-40E3-A133-09597EE2A5D3}" srcOrd="0" destOrd="0" presId="urn:microsoft.com/office/officeart/2005/8/layout/hierarchy4"/>
    <dgm:cxn modelId="{DBFD077F-265B-4F28-B0D7-52EF8F832A75}" type="presParOf" srcId="{2B8F7148-1841-4D92-82B3-46A89CAA55EC}" destId="{D5F2C67B-8F4C-4FEB-9E6C-92B53F73FA4F}" srcOrd="1" destOrd="0" presId="urn:microsoft.com/office/officeart/2005/8/layout/hierarchy4"/>
    <dgm:cxn modelId="{4DCF0E72-ADA0-4C06-9163-67488713D218}" type="presParOf" srcId="{2B8F7148-1841-4D92-82B3-46A89CAA55EC}" destId="{B899305B-72FF-428D-B864-A8440254AA90}" srcOrd="2" destOrd="0" presId="urn:microsoft.com/office/officeart/2005/8/layout/hierarchy4"/>
    <dgm:cxn modelId="{3D5ED6EA-3A99-4D10-8164-BE2DB6A05EF0}" type="presParOf" srcId="{B899305B-72FF-428D-B864-A8440254AA90}" destId="{559127DF-9A1D-4EDE-A7BF-1F1856323ABD}" srcOrd="0" destOrd="0" presId="urn:microsoft.com/office/officeart/2005/8/layout/hierarchy4"/>
    <dgm:cxn modelId="{1E71560D-85EB-4EE8-811B-DF122FB901E1}" type="presParOf" srcId="{559127DF-9A1D-4EDE-A7BF-1F1856323ABD}" destId="{B8AF459E-6282-41C4-9A6E-202334319D6C}" srcOrd="0" destOrd="0" presId="urn:microsoft.com/office/officeart/2005/8/layout/hierarchy4"/>
    <dgm:cxn modelId="{EE0E251E-F140-4B00-B9F9-E7C96F57ED12}" type="presParOf" srcId="{559127DF-9A1D-4EDE-A7BF-1F1856323ABD}" destId="{3E71965A-4C80-48A8-9A4A-9EDF94B9167F}" srcOrd="1" destOrd="0" presId="urn:microsoft.com/office/officeart/2005/8/layout/hierarchy4"/>
    <dgm:cxn modelId="{B2106822-6184-4D92-BEBB-6DAB0E6486BB}" type="presParOf" srcId="{559127DF-9A1D-4EDE-A7BF-1F1856323ABD}" destId="{81B14342-CC5F-4F0B-A384-6C16DD9452D4}" srcOrd="2" destOrd="0" presId="urn:microsoft.com/office/officeart/2005/8/layout/hierarchy4"/>
    <dgm:cxn modelId="{603C9441-C07F-4137-949D-3EE1DB9A9DC5}" type="presParOf" srcId="{81B14342-CC5F-4F0B-A384-6C16DD9452D4}" destId="{8751F9AD-F5CB-432A-B510-2C671B186BAB}" srcOrd="0" destOrd="0" presId="urn:microsoft.com/office/officeart/2005/8/layout/hierarchy4"/>
    <dgm:cxn modelId="{23111540-A240-4436-948A-4D4D0389F32F}" type="presParOf" srcId="{8751F9AD-F5CB-432A-B510-2C671B186BAB}" destId="{DFFAE7D7-1598-48CD-AEAB-4934B0CF6D37}" srcOrd="0" destOrd="0" presId="urn:microsoft.com/office/officeart/2005/8/layout/hierarchy4"/>
    <dgm:cxn modelId="{4B6063E2-85A2-4B77-AD2E-011F43E54296}" type="presParOf" srcId="{8751F9AD-F5CB-432A-B510-2C671B186BAB}" destId="{8E512191-5CC3-4512-9953-232F7D46A5DF}" srcOrd="1" destOrd="0" presId="urn:microsoft.com/office/officeart/2005/8/layout/hierarchy4"/>
    <dgm:cxn modelId="{31AE5850-FFFC-4222-B2EC-8676A1ED2376}" type="presParOf" srcId="{81B14342-CC5F-4F0B-A384-6C16DD9452D4}" destId="{122B5C9B-2246-44EC-819C-BC829178BCBB}" srcOrd="1" destOrd="0" presId="urn:microsoft.com/office/officeart/2005/8/layout/hierarchy4"/>
    <dgm:cxn modelId="{1F3EAE29-1438-4443-A25B-C4860B6564F5}" type="presParOf" srcId="{81B14342-CC5F-4F0B-A384-6C16DD9452D4}" destId="{FE7D1324-3797-4EEE-BCD3-9D5456C7CF23}" srcOrd="2" destOrd="0" presId="urn:microsoft.com/office/officeart/2005/8/layout/hierarchy4"/>
    <dgm:cxn modelId="{19D50F99-0AFE-4AC5-B095-9D97658F4D52}" type="presParOf" srcId="{FE7D1324-3797-4EEE-BCD3-9D5456C7CF23}" destId="{BD4FD569-D6AD-4628-8D06-47EFC987BA3E}" srcOrd="0" destOrd="0" presId="urn:microsoft.com/office/officeart/2005/8/layout/hierarchy4"/>
    <dgm:cxn modelId="{C217C2DF-8876-4A4D-A331-B479A3D8A8B6}" type="presParOf" srcId="{FE7D1324-3797-4EEE-BCD3-9D5456C7CF23}" destId="{4C13A4A2-836E-450F-900B-454E1C7909F5}" srcOrd="1" destOrd="0" presId="urn:microsoft.com/office/officeart/2005/8/layout/hierarchy4"/>
    <dgm:cxn modelId="{7EA7D31C-33F1-47ED-A264-217314A5268B}" type="presParOf" srcId="{B899305B-72FF-428D-B864-A8440254AA90}" destId="{39B33CA7-7ACB-45FA-8DE9-B251CA0D7940}" srcOrd="1" destOrd="0" presId="urn:microsoft.com/office/officeart/2005/8/layout/hierarchy4"/>
    <dgm:cxn modelId="{2A70751A-FEB6-48B5-8044-C856E8DDCEA1}" type="presParOf" srcId="{B899305B-72FF-428D-B864-A8440254AA90}" destId="{A6A8F86B-7E97-49D0-BDB6-E9D6D6774BCA}" srcOrd="2" destOrd="0" presId="urn:microsoft.com/office/officeart/2005/8/layout/hierarchy4"/>
    <dgm:cxn modelId="{D4191B05-B1CA-477D-830F-B9BE90544EAF}" type="presParOf" srcId="{A6A8F86B-7E97-49D0-BDB6-E9D6D6774BCA}" destId="{9BEEE71D-56A6-4929-AA7F-A09AE072F747}" srcOrd="0" destOrd="0" presId="urn:microsoft.com/office/officeart/2005/8/layout/hierarchy4"/>
    <dgm:cxn modelId="{125D4B16-F92E-4C53-99F7-A6EC54683270}" type="presParOf" srcId="{A6A8F86B-7E97-49D0-BDB6-E9D6D6774BCA}" destId="{505F6789-2527-4D16-8C5B-4870F3B6A4B3}" srcOrd="1" destOrd="0" presId="urn:microsoft.com/office/officeart/2005/8/layout/hierarchy4"/>
    <dgm:cxn modelId="{C619F5D6-0A10-4256-AA38-C975A4E851C0}" type="presParOf" srcId="{A6A8F86B-7E97-49D0-BDB6-E9D6D6774BCA}" destId="{2DBDC2CB-8BCE-4E9C-864D-122148A516E0}" srcOrd="2" destOrd="0" presId="urn:microsoft.com/office/officeart/2005/8/layout/hierarchy4"/>
    <dgm:cxn modelId="{7A0ED28B-D7E9-46C2-9DCA-939DA684F2EB}" type="presParOf" srcId="{2DBDC2CB-8BCE-4E9C-864D-122148A516E0}" destId="{A9A6832C-98C9-468C-83A0-FC306DFBD22E}" srcOrd="0" destOrd="0" presId="urn:microsoft.com/office/officeart/2005/8/layout/hierarchy4"/>
    <dgm:cxn modelId="{B74D245F-3184-4ED7-9269-836DC170DB40}" type="presParOf" srcId="{A9A6832C-98C9-468C-83A0-FC306DFBD22E}" destId="{BCC29F42-14FE-415C-853B-8100F1D2EA00}" srcOrd="0" destOrd="0" presId="urn:microsoft.com/office/officeart/2005/8/layout/hierarchy4"/>
    <dgm:cxn modelId="{244E59BC-BC25-4034-8167-AF83897D0575}" type="presParOf" srcId="{A9A6832C-98C9-468C-83A0-FC306DFBD22E}" destId="{3DFD13B9-1F9E-41DF-8486-F2448806E6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86D044-4FA5-4DE7-A849-FE5E84251BDE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E0AC61A8-6908-41CC-B5C9-FBAA6F22FD90}">
      <dgm:prSet phldrT="[Texto]"/>
      <dgm:spPr/>
      <dgm:t>
        <a:bodyPr/>
        <a:lstStyle/>
        <a:p>
          <a:r>
            <a:rPr lang="es-SV" dirty="0" smtClean="0"/>
            <a:t>1</a:t>
          </a:r>
          <a:endParaRPr lang="es-SV" dirty="0"/>
        </a:p>
      </dgm:t>
    </dgm:pt>
    <dgm:pt modelId="{B26B48DF-2D48-4BC7-BC30-09C0443C13C9}" type="parTrans" cxnId="{158CD481-8332-4A38-95F5-DF482D88B5A2}">
      <dgm:prSet/>
      <dgm:spPr/>
      <dgm:t>
        <a:bodyPr/>
        <a:lstStyle/>
        <a:p>
          <a:endParaRPr lang="es-SV"/>
        </a:p>
      </dgm:t>
    </dgm:pt>
    <dgm:pt modelId="{2A8F9026-5115-4601-A6DF-65E725367098}" type="sibTrans" cxnId="{158CD481-8332-4A38-95F5-DF482D88B5A2}">
      <dgm:prSet/>
      <dgm:spPr/>
      <dgm:t>
        <a:bodyPr/>
        <a:lstStyle/>
        <a:p>
          <a:endParaRPr lang="es-SV"/>
        </a:p>
      </dgm:t>
    </dgm:pt>
    <dgm:pt modelId="{BEB6B1F6-F64A-41DF-A0CB-4476D1214726}">
      <dgm:prSet phldrT="[Texto]"/>
      <dgm:spPr/>
      <dgm:t>
        <a:bodyPr/>
        <a:lstStyle/>
        <a:p>
          <a:r>
            <a:rPr lang="es-SV" dirty="0" smtClean="0">
              <a:hlinkClick xmlns:r="http://schemas.openxmlformats.org/officeDocument/2006/relationships" r:id="rId1" action="ppaction://hlinkfile"/>
            </a:rPr>
            <a:t>Visitas guiadas a RECREHACIENDA (niños de 7 a 14 años</a:t>
          </a:r>
          <a:r>
            <a:rPr lang="es-SV" dirty="0" smtClean="0"/>
            <a:t>)</a:t>
          </a:r>
          <a:endParaRPr lang="es-SV" dirty="0"/>
        </a:p>
      </dgm:t>
    </dgm:pt>
    <dgm:pt modelId="{71FC1044-A855-4764-84BF-3E56252F808B}" type="parTrans" cxnId="{A0B2434E-6934-4F46-A2D7-EE206A296C5F}">
      <dgm:prSet/>
      <dgm:spPr/>
      <dgm:t>
        <a:bodyPr/>
        <a:lstStyle/>
        <a:p>
          <a:endParaRPr lang="es-SV"/>
        </a:p>
      </dgm:t>
    </dgm:pt>
    <dgm:pt modelId="{61D7E9B5-0C7A-450F-BDF6-264979598091}" type="sibTrans" cxnId="{A0B2434E-6934-4F46-A2D7-EE206A296C5F}">
      <dgm:prSet/>
      <dgm:spPr/>
      <dgm:t>
        <a:bodyPr/>
        <a:lstStyle/>
        <a:p>
          <a:endParaRPr lang="es-SV"/>
        </a:p>
      </dgm:t>
    </dgm:pt>
    <dgm:pt modelId="{7F450D37-525A-4D17-8124-52363C02980A}">
      <dgm:prSet phldrT="[Texto]"/>
      <dgm:spPr/>
      <dgm:t>
        <a:bodyPr/>
        <a:lstStyle/>
        <a:p>
          <a:r>
            <a:rPr lang="es-SV" dirty="0" smtClean="0"/>
            <a:t>2</a:t>
          </a:r>
          <a:endParaRPr lang="es-SV" dirty="0"/>
        </a:p>
      </dgm:t>
    </dgm:pt>
    <dgm:pt modelId="{458FA629-034D-40F5-8BFB-5597322683FE}" type="parTrans" cxnId="{A09A99DA-4862-445C-8FA9-DEE63F5E8AD5}">
      <dgm:prSet/>
      <dgm:spPr/>
      <dgm:t>
        <a:bodyPr/>
        <a:lstStyle/>
        <a:p>
          <a:endParaRPr lang="es-SV"/>
        </a:p>
      </dgm:t>
    </dgm:pt>
    <dgm:pt modelId="{99E00D78-89E7-4BEB-9023-68ED52EAE389}" type="sibTrans" cxnId="{A09A99DA-4862-445C-8FA9-DEE63F5E8AD5}">
      <dgm:prSet/>
      <dgm:spPr/>
      <dgm:t>
        <a:bodyPr/>
        <a:lstStyle/>
        <a:p>
          <a:endParaRPr lang="es-SV"/>
        </a:p>
      </dgm:t>
    </dgm:pt>
    <dgm:pt modelId="{E8919690-CBAA-4E9B-8112-5E343A2B5EC0}">
      <dgm:prSet phldrT="[Texto]"/>
      <dgm:spPr/>
      <dgm:t>
        <a:bodyPr/>
        <a:lstStyle/>
        <a:p>
          <a:r>
            <a:rPr lang="es-SV" dirty="0" smtClean="0">
              <a:hlinkClick xmlns:r="http://schemas.openxmlformats.org/officeDocument/2006/relationships" r:id="rId2" action="ppaction://hlinkfile"/>
            </a:rPr>
            <a:t>Visitas guiadas a EXPRÉSATE (jóvenes de 15 a21 años) </a:t>
          </a:r>
          <a:endParaRPr lang="es-SV" dirty="0"/>
        </a:p>
      </dgm:t>
    </dgm:pt>
    <dgm:pt modelId="{1C35FC32-F194-4639-94D4-3B48011C1913}" type="parTrans" cxnId="{3C36CB91-9FE7-4F42-A386-6146C7930DD0}">
      <dgm:prSet/>
      <dgm:spPr/>
      <dgm:t>
        <a:bodyPr/>
        <a:lstStyle/>
        <a:p>
          <a:endParaRPr lang="es-SV"/>
        </a:p>
      </dgm:t>
    </dgm:pt>
    <dgm:pt modelId="{D4D6FB39-729A-4827-AD1F-64ED30CBC670}" type="sibTrans" cxnId="{3C36CB91-9FE7-4F42-A386-6146C7930DD0}">
      <dgm:prSet/>
      <dgm:spPr/>
      <dgm:t>
        <a:bodyPr/>
        <a:lstStyle/>
        <a:p>
          <a:endParaRPr lang="es-SV"/>
        </a:p>
      </dgm:t>
    </dgm:pt>
    <dgm:pt modelId="{E340178F-40EB-4706-BDDC-B2B25B2058B4}">
      <dgm:prSet phldrT="[Texto]"/>
      <dgm:spPr/>
      <dgm:t>
        <a:bodyPr/>
        <a:lstStyle/>
        <a:p>
          <a:r>
            <a:rPr lang="es-SV" dirty="0" smtClean="0"/>
            <a:t>3</a:t>
          </a:r>
          <a:endParaRPr lang="es-SV" dirty="0"/>
        </a:p>
      </dgm:t>
    </dgm:pt>
    <dgm:pt modelId="{7DA87B48-E610-4D17-8172-C62005123A7C}" type="parTrans" cxnId="{6E274382-AC48-4C55-ADD7-974AEA46C8E2}">
      <dgm:prSet/>
      <dgm:spPr/>
      <dgm:t>
        <a:bodyPr/>
        <a:lstStyle/>
        <a:p>
          <a:endParaRPr lang="es-SV"/>
        </a:p>
      </dgm:t>
    </dgm:pt>
    <dgm:pt modelId="{28CD8480-EAB6-4C60-B8F4-58583E899DC4}" type="sibTrans" cxnId="{6E274382-AC48-4C55-ADD7-974AEA46C8E2}">
      <dgm:prSet/>
      <dgm:spPr/>
      <dgm:t>
        <a:bodyPr/>
        <a:lstStyle/>
        <a:p>
          <a:endParaRPr lang="es-SV"/>
        </a:p>
      </dgm:t>
    </dgm:pt>
    <dgm:pt modelId="{83FF175C-76BC-4AE4-ABFF-01251111E0AC}">
      <dgm:prSet phldrT="[Texto]"/>
      <dgm:spPr/>
      <dgm:t>
        <a:bodyPr/>
        <a:lstStyle/>
        <a:p>
          <a:r>
            <a:rPr lang="es-SV" dirty="0" smtClean="0"/>
            <a:t>Hacienda va a la escuela</a:t>
          </a:r>
          <a:endParaRPr lang="es-SV" dirty="0"/>
        </a:p>
      </dgm:t>
    </dgm:pt>
    <dgm:pt modelId="{098CEA57-4D8B-4FAC-9E6A-187CB0A0212D}" type="parTrans" cxnId="{682C9EC6-09E8-4BFC-B1DB-ADEE8457381A}">
      <dgm:prSet/>
      <dgm:spPr/>
      <dgm:t>
        <a:bodyPr/>
        <a:lstStyle/>
        <a:p>
          <a:endParaRPr lang="es-SV"/>
        </a:p>
      </dgm:t>
    </dgm:pt>
    <dgm:pt modelId="{69A3AD26-9D1E-4729-8411-565E752EAF30}" type="sibTrans" cxnId="{682C9EC6-09E8-4BFC-B1DB-ADEE8457381A}">
      <dgm:prSet/>
      <dgm:spPr/>
      <dgm:t>
        <a:bodyPr/>
        <a:lstStyle/>
        <a:p>
          <a:endParaRPr lang="es-SV"/>
        </a:p>
      </dgm:t>
    </dgm:pt>
    <dgm:pt modelId="{44C5F294-31BC-4899-AA95-4546EAD8D346}">
      <dgm:prSet phldrT="[Texto]"/>
      <dgm:spPr/>
      <dgm:t>
        <a:bodyPr/>
        <a:lstStyle/>
        <a:p>
          <a:r>
            <a:rPr lang="es-SV" dirty="0" smtClean="0"/>
            <a:t>4</a:t>
          </a:r>
          <a:endParaRPr lang="es-SV" dirty="0"/>
        </a:p>
      </dgm:t>
    </dgm:pt>
    <dgm:pt modelId="{F9DD3029-CC89-4E78-B0CE-7461C1ADD4DD}" type="parTrans" cxnId="{51E4DF93-9A03-42AF-9813-F1F6E7D9967A}">
      <dgm:prSet/>
      <dgm:spPr/>
      <dgm:t>
        <a:bodyPr/>
        <a:lstStyle/>
        <a:p>
          <a:endParaRPr lang="es-SV"/>
        </a:p>
      </dgm:t>
    </dgm:pt>
    <dgm:pt modelId="{1809602A-D7A0-4BF4-8913-ACC9BCDA1672}" type="sibTrans" cxnId="{51E4DF93-9A03-42AF-9813-F1F6E7D9967A}">
      <dgm:prSet/>
      <dgm:spPr/>
      <dgm:t>
        <a:bodyPr/>
        <a:lstStyle/>
        <a:p>
          <a:endParaRPr lang="es-SV"/>
        </a:p>
      </dgm:t>
    </dgm:pt>
    <dgm:pt modelId="{D1D72C10-93D2-4A99-A9B2-47477CB0DDC5}">
      <dgm:prSet/>
      <dgm:spPr/>
      <dgm:t>
        <a:bodyPr/>
        <a:lstStyle/>
        <a:p>
          <a:r>
            <a:rPr lang="es-SV" dirty="0" smtClean="0"/>
            <a:t>Otras actividades lúdicas</a:t>
          </a:r>
          <a:endParaRPr lang="es-SV" dirty="0"/>
        </a:p>
      </dgm:t>
    </dgm:pt>
    <dgm:pt modelId="{4130E544-161B-4355-8DF5-1873343128D0}" type="parTrans" cxnId="{CA668BAE-E0C3-4438-86E2-2414073AE97C}">
      <dgm:prSet/>
      <dgm:spPr/>
      <dgm:t>
        <a:bodyPr/>
        <a:lstStyle/>
        <a:p>
          <a:endParaRPr lang="es-SV"/>
        </a:p>
      </dgm:t>
    </dgm:pt>
    <dgm:pt modelId="{89E90EF5-60CA-4D79-A562-0F1793A891ED}" type="sibTrans" cxnId="{CA668BAE-E0C3-4438-86E2-2414073AE97C}">
      <dgm:prSet/>
      <dgm:spPr/>
      <dgm:t>
        <a:bodyPr/>
        <a:lstStyle/>
        <a:p>
          <a:endParaRPr lang="es-SV"/>
        </a:p>
      </dgm:t>
    </dgm:pt>
    <dgm:pt modelId="{BBCA5D96-CA35-4097-98AE-84AF910EC4E7}" type="pres">
      <dgm:prSet presAssocID="{9086D044-4FA5-4DE7-A849-FE5E84251B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B05EBB38-A01C-45E7-AAEA-5B83DD1E71E4}" type="pres">
      <dgm:prSet presAssocID="{E0AC61A8-6908-41CC-B5C9-FBAA6F22FD90}" presName="composite" presStyleCnt="0"/>
      <dgm:spPr/>
    </dgm:pt>
    <dgm:pt modelId="{80A0E3CD-D559-4354-9FEC-4418CE579A55}" type="pres">
      <dgm:prSet presAssocID="{E0AC61A8-6908-41CC-B5C9-FBAA6F22FD9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4D608E2-841E-4F7E-A990-0C2C25DEA2F5}" type="pres">
      <dgm:prSet presAssocID="{E0AC61A8-6908-41CC-B5C9-FBAA6F22FD9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50FA2F2-3050-454C-AC5B-554B18D5284B}" type="pres">
      <dgm:prSet presAssocID="{2A8F9026-5115-4601-A6DF-65E725367098}" presName="sp" presStyleCnt="0"/>
      <dgm:spPr/>
    </dgm:pt>
    <dgm:pt modelId="{FD581D34-9050-49F6-B0E3-CD706B7C1A1A}" type="pres">
      <dgm:prSet presAssocID="{7F450D37-525A-4D17-8124-52363C02980A}" presName="composite" presStyleCnt="0"/>
      <dgm:spPr/>
    </dgm:pt>
    <dgm:pt modelId="{B14E4736-2A25-43A9-B653-434FD76A9C32}" type="pres">
      <dgm:prSet presAssocID="{7F450D37-525A-4D17-8124-52363C02980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C13A834-5C3E-4033-8132-42FD7EB3EE90}" type="pres">
      <dgm:prSet presAssocID="{7F450D37-525A-4D17-8124-52363C02980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A6D7659-C56E-4E21-93E5-5611E11F276A}" type="pres">
      <dgm:prSet presAssocID="{99E00D78-89E7-4BEB-9023-68ED52EAE389}" presName="sp" presStyleCnt="0"/>
      <dgm:spPr/>
    </dgm:pt>
    <dgm:pt modelId="{CB309190-246F-4990-92E4-BD2BA741E3A6}" type="pres">
      <dgm:prSet presAssocID="{E340178F-40EB-4706-BDDC-B2B25B2058B4}" presName="composite" presStyleCnt="0"/>
      <dgm:spPr/>
    </dgm:pt>
    <dgm:pt modelId="{33233CCB-8888-4EB7-A246-A02307763C4A}" type="pres">
      <dgm:prSet presAssocID="{E340178F-40EB-4706-BDDC-B2B25B2058B4}" presName="parentText" presStyleLbl="alignNode1" presStyleIdx="2" presStyleCnt="4" custScaleX="110000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414CF96-EC75-4368-A67F-74280197AD88}" type="pres">
      <dgm:prSet presAssocID="{E340178F-40EB-4706-BDDC-B2B25B2058B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F9D7F46-1285-472D-B400-2066952FCA6B}" type="pres">
      <dgm:prSet presAssocID="{28CD8480-EAB6-4C60-B8F4-58583E899DC4}" presName="sp" presStyleCnt="0"/>
      <dgm:spPr/>
    </dgm:pt>
    <dgm:pt modelId="{2BC7A114-54B5-4396-A66D-7EA931B0A1F6}" type="pres">
      <dgm:prSet presAssocID="{44C5F294-31BC-4899-AA95-4546EAD8D346}" presName="composite" presStyleCnt="0"/>
      <dgm:spPr/>
    </dgm:pt>
    <dgm:pt modelId="{30989BF1-F440-4D03-98D0-032C4B9A2A0E}" type="pres">
      <dgm:prSet presAssocID="{44C5F294-31BC-4899-AA95-4546EAD8D34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0BBC5D6-ECC4-49B5-A788-AE4BC8063DA2}" type="pres">
      <dgm:prSet presAssocID="{44C5F294-31BC-4899-AA95-4546EAD8D34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682C9EC6-09E8-4BFC-B1DB-ADEE8457381A}" srcId="{E340178F-40EB-4706-BDDC-B2B25B2058B4}" destId="{83FF175C-76BC-4AE4-ABFF-01251111E0AC}" srcOrd="0" destOrd="0" parTransId="{098CEA57-4D8B-4FAC-9E6A-187CB0A0212D}" sibTransId="{69A3AD26-9D1E-4729-8411-565E752EAF30}"/>
    <dgm:cxn modelId="{6E274382-AC48-4C55-ADD7-974AEA46C8E2}" srcId="{9086D044-4FA5-4DE7-A849-FE5E84251BDE}" destId="{E340178F-40EB-4706-BDDC-B2B25B2058B4}" srcOrd="2" destOrd="0" parTransId="{7DA87B48-E610-4D17-8172-C62005123A7C}" sibTransId="{28CD8480-EAB6-4C60-B8F4-58583E899DC4}"/>
    <dgm:cxn modelId="{0EE804E6-EB69-4519-9FD7-A5417B8C1A5E}" type="presOf" srcId="{83FF175C-76BC-4AE4-ABFF-01251111E0AC}" destId="{F414CF96-EC75-4368-A67F-74280197AD88}" srcOrd="0" destOrd="0" presId="urn:microsoft.com/office/officeart/2005/8/layout/chevron2"/>
    <dgm:cxn modelId="{B7BCDEAE-4F94-46D0-8977-9942620891BA}" type="presOf" srcId="{44C5F294-31BC-4899-AA95-4546EAD8D346}" destId="{30989BF1-F440-4D03-98D0-032C4B9A2A0E}" srcOrd="0" destOrd="0" presId="urn:microsoft.com/office/officeart/2005/8/layout/chevron2"/>
    <dgm:cxn modelId="{51E4DF93-9A03-42AF-9813-F1F6E7D9967A}" srcId="{9086D044-4FA5-4DE7-A849-FE5E84251BDE}" destId="{44C5F294-31BC-4899-AA95-4546EAD8D346}" srcOrd="3" destOrd="0" parTransId="{F9DD3029-CC89-4E78-B0CE-7461C1ADD4DD}" sibTransId="{1809602A-D7A0-4BF4-8913-ACC9BCDA1672}"/>
    <dgm:cxn modelId="{08236C96-42DD-46E3-91CF-E3444BC0DE0D}" type="presOf" srcId="{E340178F-40EB-4706-BDDC-B2B25B2058B4}" destId="{33233CCB-8888-4EB7-A246-A02307763C4A}" srcOrd="0" destOrd="0" presId="urn:microsoft.com/office/officeart/2005/8/layout/chevron2"/>
    <dgm:cxn modelId="{158CD481-8332-4A38-95F5-DF482D88B5A2}" srcId="{9086D044-4FA5-4DE7-A849-FE5E84251BDE}" destId="{E0AC61A8-6908-41CC-B5C9-FBAA6F22FD90}" srcOrd="0" destOrd="0" parTransId="{B26B48DF-2D48-4BC7-BC30-09C0443C13C9}" sibTransId="{2A8F9026-5115-4601-A6DF-65E725367098}"/>
    <dgm:cxn modelId="{9897F149-5D19-45EA-8365-587CF7C70876}" type="presOf" srcId="{BEB6B1F6-F64A-41DF-A0CB-4476D1214726}" destId="{B4D608E2-841E-4F7E-A990-0C2C25DEA2F5}" srcOrd="0" destOrd="0" presId="urn:microsoft.com/office/officeart/2005/8/layout/chevron2"/>
    <dgm:cxn modelId="{774817A2-4552-452E-B437-E0E9CF544546}" type="presOf" srcId="{9086D044-4FA5-4DE7-A849-FE5E84251BDE}" destId="{BBCA5D96-CA35-4097-98AE-84AF910EC4E7}" srcOrd="0" destOrd="0" presId="urn:microsoft.com/office/officeart/2005/8/layout/chevron2"/>
    <dgm:cxn modelId="{02AC8728-2863-4032-AFDB-BCE4FE5E0BCC}" type="presOf" srcId="{E8919690-CBAA-4E9B-8112-5E343A2B5EC0}" destId="{BC13A834-5C3E-4033-8132-42FD7EB3EE90}" srcOrd="0" destOrd="0" presId="urn:microsoft.com/office/officeart/2005/8/layout/chevron2"/>
    <dgm:cxn modelId="{CA668BAE-E0C3-4438-86E2-2414073AE97C}" srcId="{44C5F294-31BC-4899-AA95-4546EAD8D346}" destId="{D1D72C10-93D2-4A99-A9B2-47477CB0DDC5}" srcOrd="0" destOrd="0" parTransId="{4130E544-161B-4355-8DF5-1873343128D0}" sibTransId="{89E90EF5-60CA-4D79-A562-0F1793A891ED}"/>
    <dgm:cxn modelId="{A0B2434E-6934-4F46-A2D7-EE206A296C5F}" srcId="{E0AC61A8-6908-41CC-B5C9-FBAA6F22FD90}" destId="{BEB6B1F6-F64A-41DF-A0CB-4476D1214726}" srcOrd="0" destOrd="0" parTransId="{71FC1044-A855-4764-84BF-3E56252F808B}" sibTransId="{61D7E9B5-0C7A-450F-BDF6-264979598091}"/>
    <dgm:cxn modelId="{A09A99DA-4862-445C-8FA9-DEE63F5E8AD5}" srcId="{9086D044-4FA5-4DE7-A849-FE5E84251BDE}" destId="{7F450D37-525A-4D17-8124-52363C02980A}" srcOrd="1" destOrd="0" parTransId="{458FA629-034D-40F5-8BFB-5597322683FE}" sibTransId="{99E00D78-89E7-4BEB-9023-68ED52EAE389}"/>
    <dgm:cxn modelId="{D7711D14-2D67-4B5C-AA8B-6638C8A14F41}" type="presOf" srcId="{7F450D37-525A-4D17-8124-52363C02980A}" destId="{B14E4736-2A25-43A9-B653-434FD76A9C32}" srcOrd="0" destOrd="0" presId="urn:microsoft.com/office/officeart/2005/8/layout/chevron2"/>
    <dgm:cxn modelId="{DE6EC5D6-7650-4124-A7B8-B1A58CF85CBD}" type="presOf" srcId="{E0AC61A8-6908-41CC-B5C9-FBAA6F22FD90}" destId="{80A0E3CD-D559-4354-9FEC-4418CE579A55}" srcOrd="0" destOrd="0" presId="urn:microsoft.com/office/officeart/2005/8/layout/chevron2"/>
    <dgm:cxn modelId="{3C36CB91-9FE7-4F42-A386-6146C7930DD0}" srcId="{7F450D37-525A-4D17-8124-52363C02980A}" destId="{E8919690-CBAA-4E9B-8112-5E343A2B5EC0}" srcOrd="0" destOrd="0" parTransId="{1C35FC32-F194-4639-94D4-3B48011C1913}" sibTransId="{D4D6FB39-729A-4827-AD1F-64ED30CBC670}"/>
    <dgm:cxn modelId="{1130EA94-48CD-4596-936C-D225D83EC2C8}" type="presOf" srcId="{D1D72C10-93D2-4A99-A9B2-47477CB0DDC5}" destId="{20BBC5D6-ECC4-49B5-A788-AE4BC8063DA2}" srcOrd="0" destOrd="0" presId="urn:microsoft.com/office/officeart/2005/8/layout/chevron2"/>
    <dgm:cxn modelId="{24DE325E-247D-45B2-8C9C-2F2A8D312C52}" type="presParOf" srcId="{BBCA5D96-CA35-4097-98AE-84AF910EC4E7}" destId="{B05EBB38-A01C-45E7-AAEA-5B83DD1E71E4}" srcOrd="0" destOrd="0" presId="urn:microsoft.com/office/officeart/2005/8/layout/chevron2"/>
    <dgm:cxn modelId="{F53CB67B-E9E4-4C04-9762-CF9490E0593E}" type="presParOf" srcId="{B05EBB38-A01C-45E7-AAEA-5B83DD1E71E4}" destId="{80A0E3CD-D559-4354-9FEC-4418CE579A55}" srcOrd="0" destOrd="0" presId="urn:microsoft.com/office/officeart/2005/8/layout/chevron2"/>
    <dgm:cxn modelId="{EECC06F9-C3F1-4B33-AACC-E55B9334EF49}" type="presParOf" srcId="{B05EBB38-A01C-45E7-AAEA-5B83DD1E71E4}" destId="{B4D608E2-841E-4F7E-A990-0C2C25DEA2F5}" srcOrd="1" destOrd="0" presId="urn:microsoft.com/office/officeart/2005/8/layout/chevron2"/>
    <dgm:cxn modelId="{9847A4C4-8087-4DB2-AACE-41AB330BEC0D}" type="presParOf" srcId="{BBCA5D96-CA35-4097-98AE-84AF910EC4E7}" destId="{850FA2F2-3050-454C-AC5B-554B18D5284B}" srcOrd="1" destOrd="0" presId="urn:microsoft.com/office/officeart/2005/8/layout/chevron2"/>
    <dgm:cxn modelId="{1BC4ACBF-3092-4CBC-94BC-FCFFE14C269C}" type="presParOf" srcId="{BBCA5D96-CA35-4097-98AE-84AF910EC4E7}" destId="{FD581D34-9050-49F6-B0E3-CD706B7C1A1A}" srcOrd="2" destOrd="0" presId="urn:microsoft.com/office/officeart/2005/8/layout/chevron2"/>
    <dgm:cxn modelId="{5FB189CF-5EE3-4475-A703-123CE16BFF09}" type="presParOf" srcId="{FD581D34-9050-49F6-B0E3-CD706B7C1A1A}" destId="{B14E4736-2A25-43A9-B653-434FD76A9C32}" srcOrd="0" destOrd="0" presId="urn:microsoft.com/office/officeart/2005/8/layout/chevron2"/>
    <dgm:cxn modelId="{F9A81852-50EB-48E6-A8C9-70BA3931A0DC}" type="presParOf" srcId="{FD581D34-9050-49F6-B0E3-CD706B7C1A1A}" destId="{BC13A834-5C3E-4033-8132-42FD7EB3EE90}" srcOrd="1" destOrd="0" presId="urn:microsoft.com/office/officeart/2005/8/layout/chevron2"/>
    <dgm:cxn modelId="{90DF471F-45C2-4715-BB25-1CFDF371FC93}" type="presParOf" srcId="{BBCA5D96-CA35-4097-98AE-84AF910EC4E7}" destId="{AA6D7659-C56E-4E21-93E5-5611E11F276A}" srcOrd="3" destOrd="0" presId="urn:microsoft.com/office/officeart/2005/8/layout/chevron2"/>
    <dgm:cxn modelId="{B2803824-3231-4F9D-9AA4-F154180BD0EB}" type="presParOf" srcId="{BBCA5D96-CA35-4097-98AE-84AF910EC4E7}" destId="{CB309190-246F-4990-92E4-BD2BA741E3A6}" srcOrd="4" destOrd="0" presId="urn:microsoft.com/office/officeart/2005/8/layout/chevron2"/>
    <dgm:cxn modelId="{ED59B629-0897-4264-801E-8A130ADC30DD}" type="presParOf" srcId="{CB309190-246F-4990-92E4-BD2BA741E3A6}" destId="{33233CCB-8888-4EB7-A246-A02307763C4A}" srcOrd="0" destOrd="0" presId="urn:microsoft.com/office/officeart/2005/8/layout/chevron2"/>
    <dgm:cxn modelId="{4C55C0D8-705F-484F-B78F-545298B60C71}" type="presParOf" srcId="{CB309190-246F-4990-92E4-BD2BA741E3A6}" destId="{F414CF96-EC75-4368-A67F-74280197AD88}" srcOrd="1" destOrd="0" presId="urn:microsoft.com/office/officeart/2005/8/layout/chevron2"/>
    <dgm:cxn modelId="{2D2C55C2-18D5-4883-B845-BBAC3AF27D63}" type="presParOf" srcId="{BBCA5D96-CA35-4097-98AE-84AF910EC4E7}" destId="{DF9D7F46-1285-472D-B400-2066952FCA6B}" srcOrd="5" destOrd="0" presId="urn:microsoft.com/office/officeart/2005/8/layout/chevron2"/>
    <dgm:cxn modelId="{3C67A3EB-09CC-45CC-96E7-A8705B14F186}" type="presParOf" srcId="{BBCA5D96-CA35-4097-98AE-84AF910EC4E7}" destId="{2BC7A114-54B5-4396-A66D-7EA931B0A1F6}" srcOrd="6" destOrd="0" presId="urn:microsoft.com/office/officeart/2005/8/layout/chevron2"/>
    <dgm:cxn modelId="{335E00E7-598F-46F9-915E-78932DC86684}" type="presParOf" srcId="{2BC7A114-54B5-4396-A66D-7EA931B0A1F6}" destId="{30989BF1-F440-4D03-98D0-032C4B9A2A0E}" srcOrd="0" destOrd="0" presId="urn:microsoft.com/office/officeart/2005/8/layout/chevron2"/>
    <dgm:cxn modelId="{53AFE7D9-A51F-4FCF-AE1B-62F016648996}" type="presParOf" srcId="{2BC7A114-54B5-4396-A66D-7EA931B0A1F6}" destId="{20BBC5D6-ECC4-49B5-A788-AE4BC8063D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A355E4-DA5E-4130-ACFE-250D7310372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C58229C0-83CA-4B74-9F89-583895CF5F9C}">
      <dgm:prSet phldrT="[Texto]"/>
      <dgm:spPr/>
      <dgm:t>
        <a:bodyPr/>
        <a:lstStyle/>
        <a:p>
          <a:r>
            <a:rPr lang="es-SV" dirty="0" smtClean="0"/>
            <a:t>Capacitaciones a empleados</a:t>
          </a:r>
          <a:endParaRPr lang="es-SV" dirty="0"/>
        </a:p>
      </dgm:t>
    </dgm:pt>
    <dgm:pt modelId="{992FD7A0-EB71-4B6B-ABE3-5C6E6B7787CC}" type="parTrans" cxnId="{4A94724C-6FB5-4AE5-80B8-FD1DE138B75B}">
      <dgm:prSet/>
      <dgm:spPr/>
      <dgm:t>
        <a:bodyPr/>
        <a:lstStyle/>
        <a:p>
          <a:endParaRPr lang="es-SV"/>
        </a:p>
      </dgm:t>
    </dgm:pt>
    <dgm:pt modelId="{EB068118-F1FC-446B-A7AD-E46F2C618AF9}" type="sibTrans" cxnId="{4A94724C-6FB5-4AE5-80B8-FD1DE138B75B}">
      <dgm:prSet/>
      <dgm:spPr/>
      <dgm:t>
        <a:bodyPr/>
        <a:lstStyle/>
        <a:p>
          <a:endParaRPr lang="es-SV"/>
        </a:p>
      </dgm:t>
    </dgm:pt>
    <dgm:pt modelId="{12D2000F-E661-45CB-AFD5-99BDA8CCAE72}">
      <dgm:prSet phldrT="[Texto]"/>
      <dgm:spPr/>
      <dgm:t>
        <a:bodyPr/>
        <a:lstStyle/>
        <a:p>
          <a:r>
            <a:rPr lang="es-SV" dirty="0" smtClean="0"/>
            <a:t>Papá y Mamá hacienda van a la escuela </a:t>
          </a:r>
          <a:endParaRPr lang="es-SV" dirty="0"/>
        </a:p>
      </dgm:t>
    </dgm:pt>
    <dgm:pt modelId="{D0D1D6E9-0380-440F-AA1B-16B0F5E5A57B}" type="parTrans" cxnId="{39E8241C-68D4-4F51-8B21-F501BF543495}">
      <dgm:prSet/>
      <dgm:spPr/>
      <dgm:t>
        <a:bodyPr/>
        <a:lstStyle/>
        <a:p>
          <a:endParaRPr lang="es-SV"/>
        </a:p>
      </dgm:t>
    </dgm:pt>
    <dgm:pt modelId="{02203DA0-2162-43FC-A9AA-947693471D1C}" type="sibTrans" cxnId="{39E8241C-68D4-4F51-8B21-F501BF543495}">
      <dgm:prSet/>
      <dgm:spPr/>
      <dgm:t>
        <a:bodyPr/>
        <a:lstStyle/>
        <a:p>
          <a:endParaRPr lang="es-SV"/>
        </a:p>
      </dgm:t>
    </dgm:pt>
    <dgm:pt modelId="{D3FF0862-2390-4D3B-8D87-C5A1C2660CC8}">
      <dgm:prSet phldrT="[Texto]"/>
      <dgm:spPr/>
      <dgm:t>
        <a:bodyPr/>
        <a:lstStyle/>
        <a:p>
          <a:r>
            <a:rPr lang="es-SV" dirty="0" smtClean="0"/>
            <a:t>Gabinetes de Gobierno, y  otras actividades</a:t>
          </a:r>
          <a:endParaRPr lang="es-SV" dirty="0"/>
        </a:p>
      </dgm:t>
    </dgm:pt>
    <dgm:pt modelId="{7126A3D2-4F31-4005-AF68-02F698EF59AF}" type="parTrans" cxnId="{7547AD85-018C-4AE2-AFFB-9605741BD92D}">
      <dgm:prSet/>
      <dgm:spPr/>
      <dgm:t>
        <a:bodyPr/>
        <a:lstStyle/>
        <a:p>
          <a:endParaRPr lang="es-SV"/>
        </a:p>
      </dgm:t>
    </dgm:pt>
    <dgm:pt modelId="{602274CC-EBAE-4A4D-9281-E614F3E97FB9}" type="sibTrans" cxnId="{7547AD85-018C-4AE2-AFFB-9605741BD92D}">
      <dgm:prSet/>
      <dgm:spPr/>
      <dgm:t>
        <a:bodyPr/>
        <a:lstStyle/>
        <a:p>
          <a:endParaRPr lang="es-SV"/>
        </a:p>
      </dgm:t>
    </dgm:pt>
    <dgm:pt modelId="{4CF4D9AB-8BC1-4E6E-B013-C4BC083C1714}">
      <dgm:prSet phldrT="[Texto]"/>
      <dgm:spPr/>
      <dgm:t>
        <a:bodyPr/>
        <a:lstStyle/>
        <a:p>
          <a:r>
            <a:rPr lang="es-SV" dirty="0" smtClean="0">
              <a:hlinkClick xmlns:r="http://schemas.openxmlformats.org/officeDocument/2006/relationships" r:id="rId1" action="ppaction://hlinkfile"/>
            </a:rPr>
            <a:t>Cursos de Verano a hijos de los empleados </a:t>
          </a:r>
          <a:endParaRPr lang="es-SV" dirty="0"/>
        </a:p>
      </dgm:t>
    </dgm:pt>
    <dgm:pt modelId="{DDE4EDCB-7B56-498A-98AD-2A077AE0D437}" type="parTrans" cxnId="{ECCA3E13-AC7D-41AA-B2C3-DBDC999B36EA}">
      <dgm:prSet/>
      <dgm:spPr/>
      <dgm:t>
        <a:bodyPr/>
        <a:lstStyle/>
        <a:p>
          <a:endParaRPr lang="es-SV"/>
        </a:p>
      </dgm:t>
    </dgm:pt>
    <dgm:pt modelId="{AE4F8FD9-FC56-4EA1-B48D-4679E8572784}" type="sibTrans" cxnId="{ECCA3E13-AC7D-41AA-B2C3-DBDC999B36EA}">
      <dgm:prSet/>
      <dgm:spPr/>
      <dgm:t>
        <a:bodyPr/>
        <a:lstStyle/>
        <a:p>
          <a:endParaRPr lang="es-SV"/>
        </a:p>
      </dgm:t>
    </dgm:pt>
    <dgm:pt modelId="{7B9B662F-CF9A-45E4-9E6B-8D587B14DE17}" type="pres">
      <dgm:prSet presAssocID="{B2A355E4-DA5E-4130-ACFE-250D731037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9518EF9F-F755-41DD-9004-C66CF2A342B8}" type="pres">
      <dgm:prSet presAssocID="{C58229C0-83CA-4B74-9F89-583895CF5F9C}" presName="parentLin" presStyleCnt="0"/>
      <dgm:spPr/>
    </dgm:pt>
    <dgm:pt modelId="{CDC73DC4-EB01-47DA-AB4F-C8F32D4ED9E4}" type="pres">
      <dgm:prSet presAssocID="{C58229C0-83CA-4B74-9F89-583895CF5F9C}" presName="parentLeftMargin" presStyleLbl="node1" presStyleIdx="0" presStyleCnt="4"/>
      <dgm:spPr/>
      <dgm:t>
        <a:bodyPr/>
        <a:lstStyle/>
        <a:p>
          <a:endParaRPr lang="es-SV"/>
        </a:p>
      </dgm:t>
    </dgm:pt>
    <dgm:pt modelId="{307FACF1-BA9E-49D1-A451-E3F78F0EA4EB}" type="pres">
      <dgm:prSet presAssocID="{C58229C0-83CA-4B74-9F89-583895CF5F9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9D4BA85-3630-490C-B269-445E4B505370}" type="pres">
      <dgm:prSet presAssocID="{C58229C0-83CA-4B74-9F89-583895CF5F9C}" presName="negativeSpace" presStyleCnt="0"/>
      <dgm:spPr/>
    </dgm:pt>
    <dgm:pt modelId="{612C9228-55CE-46BE-8522-731BA51C5F3A}" type="pres">
      <dgm:prSet presAssocID="{C58229C0-83CA-4B74-9F89-583895CF5F9C}" presName="childText" presStyleLbl="conFgAcc1" presStyleIdx="0" presStyleCnt="4">
        <dgm:presLayoutVars>
          <dgm:bulletEnabled val="1"/>
        </dgm:presLayoutVars>
      </dgm:prSet>
      <dgm:spPr/>
    </dgm:pt>
    <dgm:pt modelId="{88C9B754-797A-44B5-8BEA-80BFF1E7C2AE}" type="pres">
      <dgm:prSet presAssocID="{EB068118-F1FC-446B-A7AD-E46F2C618AF9}" presName="spaceBetweenRectangles" presStyleCnt="0"/>
      <dgm:spPr/>
    </dgm:pt>
    <dgm:pt modelId="{D271E1E7-A59A-4D3D-B56D-4EB926ECE82F}" type="pres">
      <dgm:prSet presAssocID="{12D2000F-E661-45CB-AFD5-99BDA8CCAE72}" presName="parentLin" presStyleCnt="0"/>
      <dgm:spPr/>
    </dgm:pt>
    <dgm:pt modelId="{DF7E6C36-0DB9-4E3E-80AA-F293E6A53EA0}" type="pres">
      <dgm:prSet presAssocID="{12D2000F-E661-45CB-AFD5-99BDA8CCAE72}" presName="parentLeftMargin" presStyleLbl="node1" presStyleIdx="0" presStyleCnt="4"/>
      <dgm:spPr/>
      <dgm:t>
        <a:bodyPr/>
        <a:lstStyle/>
        <a:p>
          <a:endParaRPr lang="es-SV"/>
        </a:p>
      </dgm:t>
    </dgm:pt>
    <dgm:pt modelId="{4B9F0EF7-43D3-46F9-BC1F-2C88A7526B0D}" type="pres">
      <dgm:prSet presAssocID="{12D2000F-E661-45CB-AFD5-99BDA8CCAE7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F2C3A03-399E-4968-9CA7-292FFC68762F}" type="pres">
      <dgm:prSet presAssocID="{12D2000F-E661-45CB-AFD5-99BDA8CCAE72}" presName="negativeSpace" presStyleCnt="0"/>
      <dgm:spPr/>
    </dgm:pt>
    <dgm:pt modelId="{D0B91B08-BB7E-4ECB-B1CB-CD69AA98D1FC}" type="pres">
      <dgm:prSet presAssocID="{12D2000F-E661-45CB-AFD5-99BDA8CCAE72}" presName="childText" presStyleLbl="conFgAcc1" presStyleIdx="1" presStyleCnt="4">
        <dgm:presLayoutVars>
          <dgm:bulletEnabled val="1"/>
        </dgm:presLayoutVars>
      </dgm:prSet>
      <dgm:spPr/>
    </dgm:pt>
    <dgm:pt modelId="{44EB952E-CADB-4314-8588-CFE6C150B1B0}" type="pres">
      <dgm:prSet presAssocID="{02203DA0-2162-43FC-A9AA-947693471D1C}" presName="spaceBetweenRectangles" presStyleCnt="0"/>
      <dgm:spPr/>
    </dgm:pt>
    <dgm:pt modelId="{ABECC385-E763-40D3-A82D-B20FAE603B93}" type="pres">
      <dgm:prSet presAssocID="{D3FF0862-2390-4D3B-8D87-C5A1C2660CC8}" presName="parentLin" presStyleCnt="0"/>
      <dgm:spPr/>
    </dgm:pt>
    <dgm:pt modelId="{2D91350D-A44A-4789-AA00-45112872CD4E}" type="pres">
      <dgm:prSet presAssocID="{D3FF0862-2390-4D3B-8D87-C5A1C2660CC8}" presName="parentLeftMargin" presStyleLbl="node1" presStyleIdx="1" presStyleCnt="4"/>
      <dgm:spPr/>
      <dgm:t>
        <a:bodyPr/>
        <a:lstStyle/>
        <a:p>
          <a:endParaRPr lang="es-SV"/>
        </a:p>
      </dgm:t>
    </dgm:pt>
    <dgm:pt modelId="{5A992032-2F6A-4A8B-9A0C-40890C1B490F}" type="pres">
      <dgm:prSet presAssocID="{D3FF0862-2390-4D3B-8D87-C5A1C2660C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CB0045C-CEDF-4EA5-8251-E2B2CD49317F}" type="pres">
      <dgm:prSet presAssocID="{D3FF0862-2390-4D3B-8D87-C5A1C2660CC8}" presName="negativeSpace" presStyleCnt="0"/>
      <dgm:spPr/>
    </dgm:pt>
    <dgm:pt modelId="{0FDFDE63-639E-49C7-AB02-37F127FB6F80}" type="pres">
      <dgm:prSet presAssocID="{D3FF0862-2390-4D3B-8D87-C5A1C2660CC8}" presName="childText" presStyleLbl="conFgAcc1" presStyleIdx="2" presStyleCnt="4">
        <dgm:presLayoutVars>
          <dgm:bulletEnabled val="1"/>
        </dgm:presLayoutVars>
      </dgm:prSet>
      <dgm:spPr/>
    </dgm:pt>
    <dgm:pt modelId="{69BEAB86-43F0-441E-9AFE-EB0E44E05B99}" type="pres">
      <dgm:prSet presAssocID="{602274CC-EBAE-4A4D-9281-E614F3E97FB9}" presName="spaceBetweenRectangles" presStyleCnt="0"/>
      <dgm:spPr/>
    </dgm:pt>
    <dgm:pt modelId="{20F21239-F595-4BF2-8A60-F1B1F64F7B03}" type="pres">
      <dgm:prSet presAssocID="{4CF4D9AB-8BC1-4E6E-B013-C4BC083C1714}" presName="parentLin" presStyleCnt="0"/>
      <dgm:spPr/>
    </dgm:pt>
    <dgm:pt modelId="{202E3D26-23B3-4F9F-8B39-23B3A8415C79}" type="pres">
      <dgm:prSet presAssocID="{4CF4D9AB-8BC1-4E6E-B013-C4BC083C1714}" presName="parentLeftMargin" presStyleLbl="node1" presStyleIdx="2" presStyleCnt="4"/>
      <dgm:spPr/>
      <dgm:t>
        <a:bodyPr/>
        <a:lstStyle/>
        <a:p>
          <a:endParaRPr lang="es-SV"/>
        </a:p>
      </dgm:t>
    </dgm:pt>
    <dgm:pt modelId="{E2C2330A-73F7-4924-89A2-36F9757F1AAC}" type="pres">
      <dgm:prSet presAssocID="{4CF4D9AB-8BC1-4E6E-B013-C4BC083C171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5EE2F99-E2B0-4018-8EA4-FD0E19AB4C1F}" type="pres">
      <dgm:prSet presAssocID="{4CF4D9AB-8BC1-4E6E-B013-C4BC083C1714}" presName="negativeSpace" presStyleCnt="0"/>
      <dgm:spPr/>
    </dgm:pt>
    <dgm:pt modelId="{4CDEF8B6-2590-4D2F-9F08-E4EB332B3ACF}" type="pres">
      <dgm:prSet presAssocID="{4CF4D9AB-8BC1-4E6E-B013-C4BC083C171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E35C276-641E-440F-B972-2CE1265D8937}" type="presOf" srcId="{12D2000F-E661-45CB-AFD5-99BDA8CCAE72}" destId="{DF7E6C36-0DB9-4E3E-80AA-F293E6A53EA0}" srcOrd="0" destOrd="0" presId="urn:microsoft.com/office/officeart/2005/8/layout/list1"/>
    <dgm:cxn modelId="{D387287A-EA8B-4DDE-AAA2-62529E2A72DD}" type="presOf" srcId="{C58229C0-83CA-4B74-9F89-583895CF5F9C}" destId="{CDC73DC4-EB01-47DA-AB4F-C8F32D4ED9E4}" srcOrd="0" destOrd="0" presId="urn:microsoft.com/office/officeart/2005/8/layout/list1"/>
    <dgm:cxn modelId="{ECCA3E13-AC7D-41AA-B2C3-DBDC999B36EA}" srcId="{B2A355E4-DA5E-4130-ACFE-250D73103722}" destId="{4CF4D9AB-8BC1-4E6E-B013-C4BC083C1714}" srcOrd="3" destOrd="0" parTransId="{DDE4EDCB-7B56-498A-98AD-2A077AE0D437}" sibTransId="{AE4F8FD9-FC56-4EA1-B48D-4679E8572784}"/>
    <dgm:cxn modelId="{4A94724C-6FB5-4AE5-80B8-FD1DE138B75B}" srcId="{B2A355E4-DA5E-4130-ACFE-250D73103722}" destId="{C58229C0-83CA-4B74-9F89-583895CF5F9C}" srcOrd="0" destOrd="0" parTransId="{992FD7A0-EB71-4B6B-ABE3-5C6E6B7787CC}" sibTransId="{EB068118-F1FC-446B-A7AD-E46F2C618AF9}"/>
    <dgm:cxn modelId="{31427F66-BBD1-4001-95A3-B14399CB9FBE}" type="presOf" srcId="{B2A355E4-DA5E-4130-ACFE-250D73103722}" destId="{7B9B662F-CF9A-45E4-9E6B-8D587B14DE17}" srcOrd="0" destOrd="0" presId="urn:microsoft.com/office/officeart/2005/8/layout/list1"/>
    <dgm:cxn modelId="{24B5A8B4-29BB-4626-97C9-55E102625769}" type="presOf" srcId="{4CF4D9AB-8BC1-4E6E-B013-C4BC083C1714}" destId="{E2C2330A-73F7-4924-89A2-36F9757F1AAC}" srcOrd="1" destOrd="0" presId="urn:microsoft.com/office/officeart/2005/8/layout/list1"/>
    <dgm:cxn modelId="{E8000179-B96E-4DFC-8408-6E18FE6C3FE8}" type="presOf" srcId="{4CF4D9AB-8BC1-4E6E-B013-C4BC083C1714}" destId="{202E3D26-23B3-4F9F-8B39-23B3A8415C79}" srcOrd="0" destOrd="0" presId="urn:microsoft.com/office/officeart/2005/8/layout/list1"/>
    <dgm:cxn modelId="{45554B2C-1D57-4DD2-B0E5-DAE1D356EC0B}" type="presOf" srcId="{D3FF0862-2390-4D3B-8D87-C5A1C2660CC8}" destId="{2D91350D-A44A-4789-AA00-45112872CD4E}" srcOrd="0" destOrd="0" presId="urn:microsoft.com/office/officeart/2005/8/layout/list1"/>
    <dgm:cxn modelId="{BCC0DAD5-CFB6-44C4-BCDF-C340536EC67A}" type="presOf" srcId="{12D2000F-E661-45CB-AFD5-99BDA8CCAE72}" destId="{4B9F0EF7-43D3-46F9-BC1F-2C88A7526B0D}" srcOrd="1" destOrd="0" presId="urn:microsoft.com/office/officeart/2005/8/layout/list1"/>
    <dgm:cxn modelId="{7547AD85-018C-4AE2-AFFB-9605741BD92D}" srcId="{B2A355E4-DA5E-4130-ACFE-250D73103722}" destId="{D3FF0862-2390-4D3B-8D87-C5A1C2660CC8}" srcOrd="2" destOrd="0" parTransId="{7126A3D2-4F31-4005-AF68-02F698EF59AF}" sibTransId="{602274CC-EBAE-4A4D-9281-E614F3E97FB9}"/>
    <dgm:cxn modelId="{3AC3BEBC-5221-4830-AAEE-40B0391CBDA3}" type="presOf" srcId="{C58229C0-83CA-4B74-9F89-583895CF5F9C}" destId="{307FACF1-BA9E-49D1-A451-E3F78F0EA4EB}" srcOrd="1" destOrd="0" presId="urn:microsoft.com/office/officeart/2005/8/layout/list1"/>
    <dgm:cxn modelId="{39E8241C-68D4-4F51-8B21-F501BF543495}" srcId="{B2A355E4-DA5E-4130-ACFE-250D73103722}" destId="{12D2000F-E661-45CB-AFD5-99BDA8CCAE72}" srcOrd="1" destOrd="0" parTransId="{D0D1D6E9-0380-440F-AA1B-16B0F5E5A57B}" sibTransId="{02203DA0-2162-43FC-A9AA-947693471D1C}"/>
    <dgm:cxn modelId="{918E653D-9CF9-4B15-81FF-C0025E381AF9}" type="presOf" srcId="{D3FF0862-2390-4D3B-8D87-C5A1C2660CC8}" destId="{5A992032-2F6A-4A8B-9A0C-40890C1B490F}" srcOrd="1" destOrd="0" presId="urn:microsoft.com/office/officeart/2005/8/layout/list1"/>
    <dgm:cxn modelId="{8C19B37B-3B10-4DDD-88FB-CE07C1530D03}" type="presParOf" srcId="{7B9B662F-CF9A-45E4-9E6B-8D587B14DE17}" destId="{9518EF9F-F755-41DD-9004-C66CF2A342B8}" srcOrd="0" destOrd="0" presId="urn:microsoft.com/office/officeart/2005/8/layout/list1"/>
    <dgm:cxn modelId="{9835618E-EDC0-4C9E-83B2-B47AE8D8A33B}" type="presParOf" srcId="{9518EF9F-F755-41DD-9004-C66CF2A342B8}" destId="{CDC73DC4-EB01-47DA-AB4F-C8F32D4ED9E4}" srcOrd="0" destOrd="0" presId="urn:microsoft.com/office/officeart/2005/8/layout/list1"/>
    <dgm:cxn modelId="{606C0447-92F4-4E6E-A1F5-673EEDE68CC0}" type="presParOf" srcId="{9518EF9F-F755-41DD-9004-C66CF2A342B8}" destId="{307FACF1-BA9E-49D1-A451-E3F78F0EA4EB}" srcOrd="1" destOrd="0" presId="urn:microsoft.com/office/officeart/2005/8/layout/list1"/>
    <dgm:cxn modelId="{20AF1C87-0EC7-49FD-B5DC-4B1A20FE27AC}" type="presParOf" srcId="{7B9B662F-CF9A-45E4-9E6B-8D587B14DE17}" destId="{E9D4BA85-3630-490C-B269-445E4B505370}" srcOrd="1" destOrd="0" presId="urn:microsoft.com/office/officeart/2005/8/layout/list1"/>
    <dgm:cxn modelId="{C69A830F-6BAF-48DE-9436-0A65F3910D58}" type="presParOf" srcId="{7B9B662F-CF9A-45E4-9E6B-8D587B14DE17}" destId="{612C9228-55CE-46BE-8522-731BA51C5F3A}" srcOrd="2" destOrd="0" presId="urn:microsoft.com/office/officeart/2005/8/layout/list1"/>
    <dgm:cxn modelId="{1B00E15B-187D-41A9-8F43-D77405C71BEB}" type="presParOf" srcId="{7B9B662F-CF9A-45E4-9E6B-8D587B14DE17}" destId="{88C9B754-797A-44B5-8BEA-80BFF1E7C2AE}" srcOrd="3" destOrd="0" presId="urn:microsoft.com/office/officeart/2005/8/layout/list1"/>
    <dgm:cxn modelId="{1D224F27-FE14-46B9-B376-BED449D99669}" type="presParOf" srcId="{7B9B662F-CF9A-45E4-9E6B-8D587B14DE17}" destId="{D271E1E7-A59A-4D3D-B56D-4EB926ECE82F}" srcOrd="4" destOrd="0" presId="urn:microsoft.com/office/officeart/2005/8/layout/list1"/>
    <dgm:cxn modelId="{1D0A23C6-46DB-4395-AED7-D6D655B196E1}" type="presParOf" srcId="{D271E1E7-A59A-4D3D-B56D-4EB926ECE82F}" destId="{DF7E6C36-0DB9-4E3E-80AA-F293E6A53EA0}" srcOrd="0" destOrd="0" presId="urn:microsoft.com/office/officeart/2005/8/layout/list1"/>
    <dgm:cxn modelId="{98A1E5C8-68C8-48E3-8BF3-4EF439D08220}" type="presParOf" srcId="{D271E1E7-A59A-4D3D-B56D-4EB926ECE82F}" destId="{4B9F0EF7-43D3-46F9-BC1F-2C88A7526B0D}" srcOrd="1" destOrd="0" presId="urn:microsoft.com/office/officeart/2005/8/layout/list1"/>
    <dgm:cxn modelId="{C669627F-DB14-481C-A4A7-356DC70506F2}" type="presParOf" srcId="{7B9B662F-CF9A-45E4-9E6B-8D587B14DE17}" destId="{AF2C3A03-399E-4968-9CA7-292FFC68762F}" srcOrd="5" destOrd="0" presId="urn:microsoft.com/office/officeart/2005/8/layout/list1"/>
    <dgm:cxn modelId="{A6F24191-2098-4695-8D12-53D937EB468E}" type="presParOf" srcId="{7B9B662F-CF9A-45E4-9E6B-8D587B14DE17}" destId="{D0B91B08-BB7E-4ECB-B1CB-CD69AA98D1FC}" srcOrd="6" destOrd="0" presId="urn:microsoft.com/office/officeart/2005/8/layout/list1"/>
    <dgm:cxn modelId="{2ECFA41A-1D3D-418C-A560-8F1663A72537}" type="presParOf" srcId="{7B9B662F-CF9A-45E4-9E6B-8D587B14DE17}" destId="{44EB952E-CADB-4314-8588-CFE6C150B1B0}" srcOrd="7" destOrd="0" presId="urn:microsoft.com/office/officeart/2005/8/layout/list1"/>
    <dgm:cxn modelId="{7F3418B3-FC6B-4D32-B3AF-0BBABBA6110D}" type="presParOf" srcId="{7B9B662F-CF9A-45E4-9E6B-8D587B14DE17}" destId="{ABECC385-E763-40D3-A82D-B20FAE603B93}" srcOrd="8" destOrd="0" presId="urn:microsoft.com/office/officeart/2005/8/layout/list1"/>
    <dgm:cxn modelId="{0E907CA6-CD0A-4E94-8818-6E52F98025A5}" type="presParOf" srcId="{ABECC385-E763-40D3-A82D-B20FAE603B93}" destId="{2D91350D-A44A-4789-AA00-45112872CD4E}" srcOrd="0" destOrd="0" presId="urn:microsoft.com/office/officeart/2005/8/layout/list1"/>
    <dgm:cxn modelId="{649D7E0C-8A22-4697-B51D-E63CD60FFA91}" type="presParOf" srcId="{ABECC385-E763-40D3-A82D-B20FAE603B93}" destId="{5A992032-2F6A-4A8B-9A0C-40890C1B490F}" srcOrd="1" destOrd="0" presId="urn:microsoft.com/office/officeart/2005/8/layout/list1"/>
    <dgm:cxn modelId="{698AB39F-5511-459E-B85B-994A81A6861E}" type="presParOf" srcId="{7B9B662F-CF9A-45E4-9E6B-8D587B14DE17}" destId="{0CB0045C-CEDF-4EA5-8251-E2B2CD49317F}" srcOrd="9" destOrd="0" presId="urn:microsoft.com/office/officeart/2005/8/layout/list1"/>
    <dgm:cxn modelId="{1D5DC893-8059-41B0-8AF5-6489313F750B}" type="presParOf" srcId="{7B9B662F-CF9A-45E4-9E6B-8D587B14DE17}" destId="{0FDFDE63-639E-49C7-AB02-37F127FB6F80}" srcOrd="10" destOrd="0" presId="urn:microsoft.com/office/officeart/2005/8/layout/list1"/>
    <dgm:cxn modelId="{DC60FE0C-209B-439F-9F44-B668C06A2AA0}" type="presParOf" srcId="{7B9B662F-CF9A-45E4-9E6B-8D587B14DE17}" destId="{69BEAB86-43F0-441E-9AFE-EB0E44E05B99}" srcOrd="11" destOrd="0" presId="urn:microsoft.com/office/officeart/2005/8/layout/list1"/>
    <dgm:cxn modelId="{A3C6E94B-AB46-4DBE-AA37-F022B6F1A645}" type="presParOf" srcId="{7B9B662F-CF9A-45E4-9E6B-8D587B14DE17}" destId="{20F21239-F595-4BF2-8A60-F1B1F64F7B03}" srcOrd="12" destOrd="0" presId="urn:microsoft.com/office/officeart/2005/8/layout/list1"/>
    <dgm:cxn modelId="{7E82B381-1A73-4B5C-99DF-48B4A9F44518}" type="presParOf" srcId="{20F21239-F595-4BF2-8A60-F1B1F64F7B03}" destId="{202E3D26-23B3-4F9F-8B39-23B3A8415C79}" srcOrd="0" destOrd="0" presId="urn:microsoft.com/office/officeart/2005/8/layout/list1"/>
    <dgm:cxn modelId="{12663330-82B8-4A70-B14C-1118BDD4B091}" type="presParOf" srcId="{20F21239-F595-4BF2-8A60-F1B1F64F7B03}" destId="{E2C2330A-73F7-4924-89A2-36F9757F1AAC}" srcOrd="1" destOrd="0" presId="urn:microsoft.com/office/officeart/2005/8/layout/list1"/>
    <dgm:cxn modelId="{FE1F8DF9-C3E5-40E5-8E8D-540182A509FB}" type="presParOf" srcId="{7B9B662F-CF9A-45E4-9E6B-8D587B14DE17}" destId="{B5EE2F99-E2B0-4018-8EA4-FD0E19AB4C1F}" srcOrd="13" destOrd="0" presId="urn:microsoft.com/office/officeart/2005/8/layout/list1"/>
    <dgm:cxn modelId="{34285483-0622-4D0D-818B-906A86CBCF5C}" type="presParOf" srcId="{7B9B662F-CF9A-45E4-9E6B-8D587B14DE17}" destId="{4CDEF8B6-2590-4D2F-9F08-E4EB332B3A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7A9DBF-5FAE-4ADF-833A-B94BA1B31860}" type="doc">
      <dgm:prSet loTypeId="urn:microsoft.com/office/officeart/2005/8/layout/cycle2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E7B9DC40-2365-4C8D-BFEB-CE0FEF327069}">
      <dgm:prSet phldrT="[Texto]"/>
      <dgm:spPr/>
      <dgm:t>
        <a:bodyPr/>
        <a:lstStyle/>
        <a:p>
          <a:r>
            <a:rPr lang="es-SV" b="1" dirty="0" smtClean="0"/>
            <a:t>Página Web</a:t>
          </a:r>
          <a:endParaRPr lang="es-SV" b="1" dirty="0"/>
        </a:p>
      </dgm:t>
    </dgm:pt>
    <dgm:pt modelId="{F5A50049-43A1-4846-8A8F-2AE03C55C0B9}" type="parTrans" cxnId="{ACB14C51-8C08-4FC9-9692-DD1EEF23DC32}">
      <dgm:prSet/>
      <dgm:spPr/>
      <dgm:t>
        <a:bodyPr/>
        <a:lstStyle/>
        <a:p>
          <a:endParaRPr lang="es-SV"/>
        </a:p>
      </dgm:t>
    </dgm:pt>
    <dgm:pt modelId="{7317C13B-77D7-4EB1-9286-0845C2B5B379}" type="sibTrans" cxnId="{ACB14C51-8C08-4FC9-9692-DD1EEF23DC32}">
      <dgm:prSet/>
      <dgm:spPr/>
      <dgm:t>
        <a:bodyPr/>
        <a:lstStyle/>
        <a:p>
          <a:endParaRPr lang="es-SV"/>
        </a:p>
      </dgm:t>
    </dgm:pt>
    <dgm:pt modelId="{E25AE154-88CF-4339-88EB-E37EEDD1FE42}">
      <dgm:prSet phldrT="[Texto]"/>
      <dgm:spPr/>
      <dgm:t>
        <a:bodyPr/>
        <a:lstStyle/>
        <a:p>
          <a:r>
            <a:rPr lang="es-SV" b="1" dirty="0" smtClean="0">
              <a:hlinkClick xmlns:r="http://schemas.openxmlformats.org/officeDocument/2006/relationships" r:id="rId1" action="ppaction://hlinkfile"/>
            </a:rPr>
            <a:t>Boletines </a:t>
          </a:r>
          <a:endParaRPr lang="es-SV" b="1" dirty="0"/>
        </a:p>
      </dgm:t>
    </dgm:pt>
    <dgm:pt modelId="{F5327B69-D6A9-44A8-AA0E-BFA558E78F72}" type="parTrans" cxnId="{FB55ECC8-7376-4410-ADD1-2275B3251299}">
      <dgm:prSet/>
      <dgm:spPr/>
      <dgm:t>
        <a:bodyPr/>
        <a:lstStyle/>
        <a:p>
          <a:endParaRPr lang="es-SV"/>
        </a:p>
      </dgm:t>
    </dgm:pt>
    <dgm:pt modelId="{B616E145-DCF4-45E6-8491-83C24B783EE5}" type="sibTrans" cxnId="{FB55ECC8-7376-4410-ADD1-2275B3251299}">
      <dgm:prSet/>
      <dgm:spPr/>
      <dgm:t>
        <a:bodyPr/>
        <a:lstStyle/>
        <a:p>
          <a:endParaRPr lang="es-SV"/>
        </a:p>
      </dgm:t>
    </dgm:pt>
    <dgm:pt modelId="{BB3CD893-16BC-4A97-ADFE-D20D1D6EC644}">
      <dgm:prSet phldrT="[Texto]"/>
      <dgm:spPr/>
      <dgm:t>
        <a:bodyPr/>
        <a:lstStyle/>
        <a:p>
          <a:r>
            <a:rPr lang="es-SV" b="1" dirty="0" smtClean="0"/>
            <a:t>Módulos para Estudiantes  y contribuyentes</a:t>
          </a:r>
          <a:endParaRPr lang="es-SV" b="1" dirty="0"/>
        </a:p>
      </dgm:t>
    </dgm:pt>
    <dgm:pt modelId="{78A1A378-1439-4C4B-A2A4-278BBC4F83E4}" type="parTrans" cxnId="{F8380A23-AB84-4B34-A698-93BA8472B2CC}">
      <dgm:prSet/>
      <dgm:spPr/>
      <dgm:t>
        <a:bodyPr/>
        <a:lstStyle/>
        <a:p>
          <a:endParaRPr lang="es-SV"/>
        </a:p>
      </dgm:t>
    </dgm:pt>
    <dgm:pt modelId="{2F0686F9-93E7-478D-8420-58FA0B3B395B}" type="sibTrans" cxnId="{F8380A23-AB84-4B34-A698-93BA8472B2CC}">
      <dgm:prSet/>
      <dgm:spPr/>
      <dgm:t>
        <a:bodyPr/>
        <a:lstStyle/>
        <a:p>
          <a:endParaRPr lang="es-SV"/>
        </a:p>
      </dgm:t>
    </dgm:pt>
    <dgm:pt modelId="{747E0FF4-D637-43D3-B425-DB6F15937CFF}">
      <dgm:prSet phldrT="[Texto]"/>
      <dgm:spPr/>
      <dgm:t>
        <a:bodyPr/>
        <a:lstStyle/>
        <a:p>
          <a:r>
            <a:rPr lang="es-SV" b="1" dirty="0" smtClean="0"/>
            <a:t>Módulos para Educación Básica	</a:t>
          </a:r>
          <a:endParaRPr lang="es-SV" b="1" dirty="0"/>
        </a:p>
      </dgm:t>
    </dgm:pt>
    <dgm:pt modelId="{2B048627-C12F-4959-B14A-7808B9E48EA3}" type="parTrans" cxnId="{5DED1BA1-3FD0-41CD-A543-047A4B180419}">
      <dgm:prSet/>
      <dgm:spPr/>
      <dgm:t>
        <a:bodyPr/>
        <a:lstStyle/>
        <a:p>
          <a:endParaRPr lang="es-SV"/>
        </a:p>
      </dgm:t>
    </dgm:pt>
    <dgm:pt modelId="{31E64656-CC67-4836-A5ED-B15F7CB5495F}" type="sibTrans" cxnId="{5DED1BA1-3FD0-41CD-A543-047A4B180419}">
      <dgm:prSet/>
      <dgm:spPr/>
      <dgm:t>
        <a:bodyPr/>
        <a:lstStyle/>
        <a:p>
          <a:endParaRPr lang="es-SV"/>
        </a:p>
      </dgm:t>
    </dgm:pt>
    <dgm:pt modelId="{A6ABA0E2-5DF4-4AC6-B596-C14E88F6B8AE}">
      <dgm:prSet phldrT="[Texto]"/>
      <dgm:spPr/>
      <dgm:t>
        <a:bodyPr/>
        <a:lstStyle/>
        <a:p>
          <a:r>
            <a:rPr lang="es-SV" b="1" dirty="0" smtClean="0"/>
            <a:t>Cartillas Informativas </a:t>
          </a:r>
          <a:endParaRPr lang="es-SV" b="1" dirty="0"/>
        </a:p>
      </dgm:t>
    </dgm:pt>
    <dgm:pt modelId="{F547E674-9A62-4BEC-8AF9-1C4FB6EFDD24}" type="parTrans" cxnId="{602FAAE1-3861-496C-958C-DDE685832F3E}">
      <dgm:prSet/>
      <dgm:spPr/>
      <dgm:t>
        <a:bodyPr/>
        <a:lstStyle/>
        <a:p>
          <a:endParaRPr lang="es-SV"/>
        </a:p>
      </dgm:t>
    </dgm:pt>
    <dgm:pt modelId="{AF9CA91F-3A2B-4068-A4DE-E264C67DA5FC}" type="sibTrans" cxnId="{602FAAE1-3861-496C-958C-DDE685832F3E}">
      <dgm:prSet/>
      <dgm:spPr/>
      <dgm:t>
        <a:bodyPr/>
        <a:lstStyle/>
        <a:p>
          <a:endParaRPr lang="es-SV"/>
        </a:p>
      </dgm:t>
    </dgm:pt>
    <dgm:pt modelId="{1FDB97BC-FFDE-4ED1-94C7-1A83AF972358}" type="pres">
      <dgm:prSet presAssocID="{FC7A9DBF-5FAE-4ADF-833A-B94BA1B318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437A7EE8-C009-4701-BAC3-E2AA0F9B257A}" type="pres">
      <dgm:prSet presAssocID="{E7B9DC40-2365-4C8D-BFEB-CE0FEF327069}" presName="node" presStyleLbl="node1" presStyleIdx="0" presStyleCnt="5" custScaleX="126478" custScaleY="126478" custRadScaleRad="109268" custRadScaleInc="-387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657BB6E-73FC-4241-86FD-31A64080D824}" type="pres">
      <dgm:prSet presAssocID="{7317C13B-77D7-4EB1-9286-0845C2B5B379}" presName="sibTrans" presStyleLbl="sibTrans2D1" presStyleIdx="0" presStyleCnt="5"/>
      <dgm:spPr/>
      <dgm:t>
        <a:bodyPr/>
        <a:lstStyle/>
        <a:p>
          <a:endParaRPr lang="es-SV"/>
        </a:p>
      </dgm:t>
    </dgm:pt>
    <dgm:pt modelId="{1AF44123-B0CC-4083-8CD5-5E5959C4755B}" type="pres">
      <dgm:prSet presAssocID="{7317C13B-77D7-4EB1-9286-0845C2B5B379}" presName="connectorText" presStyleLbl="sibTrans2D1" presStyleIdx="0" presStyleCnt="5"/>
      <dgm:spPr/>
      <dgm:t>
        <a:bodyPr/>
        <a:lstStyle/>
        <a:p>
          <a:endParaRPr lang="es-SV"/>
        </a:p>
      </dgm:t>
    </dgm:pt>
    <dgm:pt modelId="{BE8B6D93-8E81-4C71-92FA-4633836A400A}" type="pres">
      <dgm:prSet presAssocID="{E25AE154-88CF-4339-88EB-E37EEDD1FE42}" presName="node" presStyleLbl="node1" presStyleIdx="1" presStyleCnt="5" custScaleX="126478" custScaleY="12647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D4AB54B-2A10-44AC-98D9-793CB8297E7E}" type="pres">
      <dgm:prSet presAssocID="{B616E145-DCF4-45E6-8491-83C24B783EE5}" presName="sibTrans" presStyleLbl="sibTrans2D1" presStyleIdx="1" presStyleCnt="5"/>
      <dgm:spPr/>
      <dgm:t>
        <a:bodyPr/>
        <a:lstStyle/>
        <a:p>
          <a:endParaRPr lang="es-SV"/>
        </a:p>
      </dgm:t>
    </dgm:pt>
    <dgm:pt modelId="{1A7123C3-3DEC-4A91-B348-2EBA396145C1}" type="pres">
      <dgm:prSet presAssocID="{B616E145-DCF4-45E6-8491-83C24B783EE5}" presName="connectorText" presStyleLbl="sibTrans2D1" presStyleIdx="1" presStyleCnt="5"/>
      <dgm:spPr/>
      <dgm:t>
        <a:bodyPr/>
        <a:lstStyle/>
        <a:p>
          <a:endParaRPr lang="es-SV"/>
        </a:p>
      </dgm:t>
    </dgm:pt>
    <dgm:pt modelId="{37A3E956-1F50-4D6C-8762-DC1A2B031E40}" type="pres">
      <dgm:prSet presAssocID="{BB3CD893-16BC-4A97-ADFE-D20D1D6EC644}" presName="node" presStyleLbl="node1" presStyleIdx="2" presStyleCnt="5" custScaleX="126478" custScaleY="12647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8C307EB-2D3A-4DCD-98FF-F724350BC9C3}" type="pres">
      <dgm:prSet presAssocID="{2F0686F9-93E7-478D-8420-58FA0B3B395B}" presName="sibTrans" presStyleLbl="sibTrans2D1" presStyleIdx="2" presStyleCnt="5"/>
      <dgm:spPr/>
      <dgm:t>
        <a:bodyPr/>
        <a:lstStyle/>
        <a:p>
          <a:endParaRPr lang="es-SV"/>
        </a:p>
      </dgm:t>
    </dgm:pt>
    <dgm:pt modelId="{0E8F0345-1E2D-4374-952F-AFF8CB7681BB}" type="pres">
      <dgm:prSet presAssocID="{2F0686F9-93E7-478D-8420-58FA0B3B395B}" presName="connectorText" presStyleLbl="sibTrans2D1" presStyleIdx="2" presStyleCnt="5"/>
      <dgm:spPr/>
      <dgm:t>
        <a:bodyPr/>
        <a:lstStyle/>
        <a:p>
          <a:endParaRPr lang="es-SV"/>
        </a:p>
      </dgm:t>
    </dgm:pt>
    <dgm:pt modelId="{E3B23DB4-AA0A-4E18-88FD-D85891132F56}" type="pres">
      <dgm:prSet presAssocID="{747E0FF4-D637-43D3-B425-DB6F15937CFF}" presName="node" presStyleLbl="node1" presStyleIdx="3" presStyleCnt="5" custScaleX="126478" custScaleY="12647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8B0A8C9-8D3A-42AD-8DA6-801936B02366}" type="pres">
      <dgm:prSet presAssocID="{31E64656-CC67-4836-A5ED-B15F7CB5495F}" presName="sibTrans" presStyleLbl="sibTrans2D1" presStyleIdx="3" presStyleCnt="5"/>
      <dgm:spPr/>
      <dgm:t>
        <a:bodyPr/>
        <a:lstStyle/>
        <a:p>
          <a:endParaRPr lang="es-SV"/>
        </a:p>
      </dgm:t>
    </dgm:pt>
    <dgm:pt modelId="{9B734EF9-7511-48BA-94AD-71638E9E6E94}" type="pres">
      <dgm:prSet presAssocID="{31E64656-CC67-4836-A5ED-B15F7CB5495F}" presName="connectorText" presStyleLbl="sibTrans2D1" presStyleIdx="3" presStyleCnt="5"/>
      <dgm:spPr/>
      <dgm:t>
        <a:bodyPr/>
        <a:lstStyle/>
        <a:p>
          <a:endParaRPr lang="es-SV"/>
        </a:p>
      </dgm:t>
    </dgm:pt>
    <dgm:pt modelId="{312CE9F5-CC5B-4619-82EF-21AFF0BB7E2B}" type="pres">
      <dgm:prSet presAssocID="{A6ABA0E2-5DF4-4AC6-B596-C14E88F6B8AE}" presName="node" presStyleLbl="node1" presStyleIdx="4" presStyleCnt="5" custScaleX="126478" custScaleY="12647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FA6A578-3124-4628-A19A-7A6894E44CEB}" type="pres">
      <dgm:prSet presAssocID="{AF9CA91F-3A2B-4068-A4DE-E264C67DA5FC}" presName="sibTrans" presStyleLbl="sibTrans2D1" presStyleIdx="4" presStyleCnt="5"/>
      <dgm:spPr/>
      <dgm:t>
        <a:bodyPr/>
        <a:lstStyle/>
        <a:p>
          <a:endParaRPr lang="es-SV"/>
        </a:p>
      </dgm:t>
    </dgm:pt>
    <dgm:pt modelId="{68237482-B9EF-45DD-A256-35FEE5B39D36}" type="pres">
      <dgm:prSet presAssocID="{AF9CA91F-3A2B-4068-A4DE-E264C67DA5FC}" presName="connectorText" presStyleLbl="sibTrans2D1" presStyleIdx="4" presStyleCnt="5"/>
      <dgm:spPr/>
      <dgm:t>
        <a:bodyPr/>
        <a:lstStyle/>
        <a:p>
          <a:endParaRPr lang="es-SV"/>
        </a:p>
      </dgm:t>
    </dgm:pt>
  </dgm:ptLst>
  <dgm:cxnLst>
    <dgm:cxn modelId="{8F2F13B1-B898-4F25-9465-EDA58E7853E4}" type="presOf" srcId="{B616E145-DCF4-45E6-8491-83C24B783EE5}" destId="{1A7123C3-3DEC-4A91-B348-2EBA396145C1}" srcOrd="1" destOrd="0" presId="urn:microsoft.com/office/officeart/2005/8/layout/cycle2"/>
    <dgm:cxn modelId="{16074170-8330-44FA-BF43-FAF62C75919E}" type="presOf" srcId="{747E0FF4-D637-43D3-B425-DB6F15937CFF}" destId="{E3B23DB4-AA0A-4E18-88FD-D85891132F56}" srcOrd="0" destOrd="0" presId="urn:microsoft.com/office/officeart/2005/8/layout/cycle2"/>
    <dgm:cxn modelId="{9C7D7785-698C-4C66-B120-792FEA69C02D}" type="presOf" srcId="{AF9CA91F-3A2B-4068-A4DE-E264C67DA5FC}" destId="{68237482-B9EF-45DD-A256-35FEE5B39D36}" srcOrd="1" destOrd="0" presId="urn:microsoft.com/office/officeart/2005/8/layout/cycle2"/>
    <dgm:cxn modelId="{CB36EED6-F509-4165-958F-28037B7F1A48}" type="presOf" srcId="{31E64656-CC67-4836-A5ED-B15F7CB5495F}" destId="{9B734EF9-7511-48BA-94AD-71638E9E6E94}" srcOrd="1" destOrd="0" presId="urn:microsoft.com/office/officeart/2005/8/layout/cycle2"/>
    <dgm:cxn modelId="{0FDC191D-025B-4353-9755-921875E172AD}" type="presOf" srcId="{31E64656-CC67-4836-A5ED-B15F7CB5495F}" destId="{38B0A8C9-8D3A-42AD-8DA6-801936B02366}" srcOrd="0" destOrd="0" presId="urn:microsoft.com/office/officeart/2005/8/layout/cycle2"/>
    <dgm:cxn modelId="{2F821626-9C66-4B0A-AAF4-66BEF9D09EF1}" type="presOf" srcId="{2F0686F9-93E7-478D-8420-58FA0B3B395B}" destId="{0E8F0345-1E2D-4374-952F-AFF8CB7681BB}" srcOrd="1" destOrd="0" presId="urn:microsoft.com/office/officeart/2005/8/layout/cycle2"/>
    <dgm:cxn modelId="{36D5678B-8D21-4D8D-A0E1-852B893B359A}" type="presOf" srcId="{BB3CD893-16BC-4A97-ADFE-D20D1D6EC644}" destId="{37A3E956-1F50-4D6C-8762-DC1A2B031E40}" srcOrd="0" destOrd="0" presId="urn:microsoft.com/office/officeart/2005/8/layout/cycle2"/>
    <dgm:cxn modelId="{5DED1BA1-3FD0-41CD-A543-047A4B180419}" srcId="{FC7A9DBF-5FAE-4ADF-833A-B94BA1B31860}" destId="{747E0FF4-D637-43D3-B425-DB6F15937CFF}" srcOrd="3" destOrd="0" parTransId="{2B048627-C12F-4959-B14A-7808B9E48EA3}" sibTransId="{31E64656-CC67-4836-A5ED-B15F7CB5495F}"/>
    <dgm:cxn modelId="{9997C1C9-4271-4342-86D4-4611565E974D}" type="presOf" srcId="{B616E145-DCF4-45E6-8491-83C24B783EE5}" destId="{2D4AB54B-2A10-44AC-98D9-793CB8297E7E}" srcOrd="0" destOrd="0" presId="urn:microsoft.com/office/officeart/2005/8/layout/cycle2"/>
    <dgm:cxn modelId="{74B50B9D-CE53-4680-93A6-9090A87ECEB2}" type="presOf" srcId="{AF9CA91F-3A2B-4068-A4DE-E264C67DA5FC}" destId="{FFA6A578-3124-4628-A19A-7A6894E44CEB}" srcOrd="0" destOrd="0" presId="urn:microsoft.com/office/officeart/2005/8/layout/cycle2"/>
    <dgm:cxn modelId="{8353ED84-96F8-492C-AF8B-A91CBF1C0669}" type="presOf" srcId="{7317C13B-77D7-4EB1-9286-0845C2B5B379}" destId="{6657BB6E-73FC-4241-86FD-31A64080D824}" srcOrd="0" destOrd="0" presId="urn:microsoft.com/office/officeart/2005/8/layout/cycle2"/>
    <dgm:cxn modelId="{FC0C975F-C387-46D8-B9D8-B26AA9FF4B2B}" type="presOf" srcId="{2F0686F9-93E7-478D-8420-58FA0B3B395B}" destId="{88C307EB-2D3A-4DCD-98FF-F724350BC9C3}" srcOrd="0" destOrd="0" presId="urn:microsoft.com/office/officeart/2005/8/layout/cycle2"/>
    <dgm:cxn modelId="{F8380A23-AB84-4B34-A698-93BA8472B2CC}" srcId="{FC7A9DBF-5FAE-4ADF-833A-B94BA1B31860}" destId="{BB3CD893-16BC-4A97-ADFE-D20D1D6EC644}" srcOrd="2" destOrd="0" parTransId="{78A1A378-1439-4C4B-A2A4-278BBC4F83E4}" sibTransId="{2F0686F9-93E7-478D-8420-58FA0B3B395B}"/>
    <dgm:cxn modelId="{F47AA68B-3F8C-4A7F-A7B0-7B6F16326C06}" type="presOf" srcId="{A6ABA0E2-5DF4-4AC6-B596-C14E88F6B8AE}" destId="{312CE9F5-CC5B-4619-82EF-21AFF0BB7E2B}" srcOrd="0" destOrd="0" presId="urn:microsoft.com/office/officeart/2005/8/layout/cycle2"/>
    <dgm:cxn modelId="{815C5453-9A9D-45F9-AAE3-0C16DAA1EDD6}" type="presOf" srcId="{E25AE154-88CF-4339-88EB-E37EEDD1FE42}" destId="{BE8B6D93-8E81-4C71-92FA-4633836A400A}" srcOrd="0" destOrd="0" presId="urn:microsoft.com/office/officeart/2005/8/layout/cycle2"/>
    <dgm:cxn modelId="{967EC42E-CC54-4954-B229-0C5E42DA36F6}" type="presOf" srcId="{FC7A9DBF-5FAE-4ADF-833A-B94BA1B31860}" destId="{1FDB97BC-FFDE-4ED1-94C7-1A83AF972358}" srcOrd="0" destOrd="0" presId="urn:microsoft.com/office/officeart/2005/8/layout/cycle2"/>
    <dgm:cxn modelId="{ACB14C51-8C08-4FC9-9692-DD1EEF23DC32}" srcId="{FC7A9DBF-5FAE-4ADF-833A-B94BA1B31860}" destId="{E7B9DC40-2365-4C8D-BFEB-CE0FEF327069}" srcOrd="0" destOrd="0" parTransId="{F5A50049-43A1-4846-8A8F-2AE03C55C0B9}" sibTransId="{7317C13B-77D7-4EB1-9286-0845C2B5B379}"/>
    <dgm:cxn modelId="{602FAAE1-3861-496C-958C-DDE685832F3E}" srcId="{FC7A9DBF-5FAE-4ADF-833A-B94BA1B31860}" destId="{A6ABA0E2-5DF4-4AC6-B596-C14E88F6B8AE}" srcOrd="4" destOrd="0" parTransId="{F547E674-9A62-4BEC-8AF9-1C4FB6EFDD24}" sibTransId="{AF9CA91F-3A2B-4068-A4DE-E264C67DA5FC}"/>
    <dgm:cxn modelId="{FA4D1386-E06D-4129-AEF3-6E71DCDCAF65}" type="presOf" srcId="{E7B9DC40-2365-4C8D-BFEB-CE0FEF327069}" destId="{437A7EE8-C009-4701-BAC3-E2AA0F9B257A}" srcOrd="0" destOrd="0" presId="urn:microsoft.com/office/officeart/2005/8/layout/cycle2"/>
    <dgm:cxn modelId="{B53EC075-65ED-41B5-BAD5-A653D43D899E}" type="presOf" srcId="{7317C13B-77D7-4EB1-9286-0845C2B5B379}" destId="{1AF44123-B0CC-4083-8CD5-5E5959C4755B}" srcOrd="1" destOrd="0" presId="urn:microsoft.com/office/officeart/2005/8/layout/cycle2"/>
    <dgm:cxn modelId="{FB55ECC8-7376-4410-ADD1-2275B3251299}" srcId="{FC7A9DBF-5FAE-4ADF-833A-B94BA1B31860}" destId="{E25AE154-88CF-4339-88EB-E37EEDD1FE42}" srcOrd="1" destOrd="0" parTransId="{F5327B69-D6A9-44A8-AA0E-BFA558E78F72}" sibTransId="{B616E145-DCF4-45E6-8491-83C24B783EE5}"/>
    <dgm:cxn modelId="{048DB8ED-FD2B-4D17-90C8-12B427A7ABDB}" type="presParOf" srcId="{1FDB97BC-FFDE-4ED1-94C7-1A83AF972358}" destId="{437A7EE8-C009-4701-BAC3-E2AA0F9B257A}" srcOrd="0" destOrd="0" presId="urn:microsoft.com/office/officeart/2005/8/layout/cycle2"/>
    <dgm:cxn modelId="{EDEB095D-31EF-47AB-AEF8-697F12F7B845}" type="presParOf" srcId="{1FDB97BC-FFDE-4ED1-94C7-1A83AF972358}" destId="{6657BB6E-73FC-4241-86FD-31A64080D824}" srcOrd="1" destOrd="0" presId="urn:microsoft.com/office/officeart/2005/8/layout/cycle2"/>
    <dgm:cxn modelId="{59AEBBC1-BE44-4236-97EE-AF091561EBDF}" type="presParOf" srcId="{6657BB6E-73FC-4241-86FD-31A64080D824}" destId="{1AF44123-B0CC-4083-8CD5-5E5959C4755B}" srcOrd="0" destOrd="0" presId="urn:microsoft.com/office/officeart/2005/8/layout/cycle2"/>
    <dgm:cxn modelId="{59223CFF-00DF-4AFD-8134-8C6A26D72A56}" type="presParOf" srcId="{1FDB97BC-FFDE-4ED1-94C7-1A83AF972358}" destId="{BE8B6D93-8E81-4C71-92FA-4633836A400A}" srcOrd="2" destOrd="0" presId="urn:microsoft.com/office/officeart/2005/8/layout/cycle2"/>
    <dgm:cxn modelId="{0E6D96C3-0789-4665-B8FF-C7E18370F43F}" type="presParOf" srcId="{1FDB97BC-FFDE-4ED1-94C7-1A83AF972358}" destId="{2D4AB54B-2A10-44AC-98D9-793CB8297E7E}" srcOrd="3" destOrd="0" presId="urn:microsoft.com/office/officeart/2005/8/layout/cycle2"/>
    <dgm:cxn modelId="{0C3529A9-F95D-414D-9637-EA93EE047FA0}" type="presParOf" srcId="{2D4AB54B-2A10-44AC-98D9-793CB8297E7E}" destId="{1A7123C3-3DEC-4A91-B348-2EBA396145C1}" srcOrd="0" destOrd="0" presId="urn:microsoft.com/office/officeart/2005/8/layout/cycle2"/>
    <dgm:cxn modelId="{252987E9-CC60-4D23-84BB-E80500E5A6E5}" type="presParOf" srcId="{1FDB97BC-FFDE-4ED1-94C7-1A83AF972358}" destId="{37A3E956-1F50-4D6C-8762-DC1A2B031E40}" srcOrd="4" destOrd="0" presId="urn:microsoft.com/office/officeart/2005/8/layout/cycle2"/>
    <dgm:cxn modelId="{46CE73E5-EA38-472B-9DB4-4AE015767DB5}" type="presParOf" srcId="{1FDB97BC-FFDE-4ED1-94C7-1A83AF972358}" destId="{88C307EB-2D3A-4DCD-98FF-F724350BC9C3}" srcOrd="5" destOrd="0" presId="urn:microsoft.com/office/officeart/2005/8/layout/cycle2"/>
    <dgm:cxn modelId="{4CDA8B8A-9C59-485A-9819-492EC3934788}" type="presParOf" srcId="{88C307EB-2D3A-4DCD-98FF-F724350BC9C3}" destId="{0E8F0345-1E2D-4374-952F-AFF8CB7681BB}" srcOrd="0" destOrd="0" presId="urn:microsoft.com/office/officeart/2005/8/layout/cycle2"/>
    <dgm:cxn modelId="{454C374D-C788-4A15-BD3E-0F84F748C6E7}" type="presParOf" srcId="{1FDB97BC-FFDE-4ED1-94C7-1A83AF972358}" destId="{E3B23DB4-AA0A-4E18-88FD-D85891132F56}" srcOrd="6" destOrd="0" presId="urn:microsoft.com/office/officeart/2005/8/layout/cycle2"/>
    <dgm:cxn modelId="{7695B75D-909E-42E1-9A36-D08A1A752B6C}" type="presParOf" srcId="{1FDB97BC-FFDE-4ED1-94C7-1A83AF972358}" destId="{38B0A8C9-8D3A-42AD-8DA6-801936B02366}" srcOrd="7" destOrd="0" presId="urn:microsoft.com/office/officeart/2005/8/layout/cycle2"/>
    <dgm:cxn modelId="{90E3B43B-A5DF-4A1A-9CC7-91DF39197971}" type="presParOf" srcId="{38B0A8C9-8D3A-42AD-8DA6-801936B02366}" destId="{9B734EF9-7511-48BA-94AD-71638E9E6E94}" srcOrd="0" destOrd="0" presId="urn:microsoft.com/office/officeart/2005/8/layout/cycle2"/>
    <dgm:cxn modelId="{A5BA8A6F-31D4-45CC-8EB7-7C8F1A4E32AE}" type="presParOf" srcId="{1FDB97BC-FFDE-4ED1-94C7-1A83AF972358}" destId="{312CE9F5-CC5B-4619-82EF-21AFF0BB7E2B}" srcOrd="8" destOrd="0" presId="urn:microsoft.com/office/officeart/2005/8/layout/cycle2"/>
    <dgm:cxn modelId="{7D9EB54A-C4AB-4E3C-8CD5-98A599548565}" type="presParOf" srcId="{1FDB97BC-FFDE-4ED1-94C7-1A83AF972358}" destId="{FFA6A578-3124-4628-A19A-7A6894E44CEB}" srcOrd="9" destOrd="0" presId="urn:microsoft.com/office/officeart/2005/8/layout/cycle2"/>
    <dgm:cxn modelId="{BFDF48DD-0555-4805-9160-EE6DD7F78680}" type="presParOf" srcId="{FFA6A578-3124-4628-A19A-7A6894E44CEB}" destId="{68237482-B9EF-45DD-A256-35FEE5B39D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324446-6295-467C-96CE-DE4814C5FB24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6BCA6F74-5D63-40AE-98F3-59800D6B4E46}">
      <dgm:prSet/>
      <dgm:spPr/>
      <dgm:t>
        <a:bodyPr/>
        <a:lstStyle/>
        <a:p>
          <a:pPr algn="just" rtl="0"/>
          <a:r>
            <a:rPr lang="es-SV" dirty="0" smtClean="0"/>
            <a:t>Se firmo Convenio, este fue suscrito por nuestro Ministro de Hacienda y la Secretaria General de FIIAPP, en fecha 12 de octubre de 2012 y tendrá una duración inicial de cuatro años.</a:t>
          </a:r>
          <a:endParaRPr lang="es-SV" dirty="0"/>
        </a:p>
      </dgm:t>
    </dgm:pt>
    <dgm:pt modelId="{942FA2D4-FAB8-44DA-93C6-C8A9490C0536}" type="parTrans" cxnId="{4C9327B8-9CD2-4460-B3F2-D1657CD9839D}">
      <dgm:prSet/>
      <dgm:spPr/>
      <dgm:t>
        <a:bodyPr/>
        <a:lstStyle/>
        <a:p>
          <a:endParaRPr lang="es-SV"/>
        </a:p>
      </dgm:t>
    </dgm:pt>
    <dgm:pt modelId="{FC2D4979-21E6-4AF5-9DE1-FDC745DA1880}" type="sibTrans" cxnId="{4C9327B8-9CD2-4460-B3F2-D1657CD9839D}">
      <dgm:prSet/>
      <dgm:spPr/>
      <dgm:t>
        <a:bodyPr/>
        <a:lstStyle/>
        <a:p>
          <a:endParaRPr lang="es-SV"/>
        </a:p>
      </dgm:t>
    </dgm:pt>
    <dgm:pt modelId="{0E501BDD-C087-4A20-8314-A4E5DABDC2C4}">
      <dgm:prSet/>
      <dgm:spPr/>
      <dgm:t>
        <a:bodyPr/>
        <a:lstStyle/>
        <a:p>
          <a:pPr algn="just" rtl="0"/>
          <a:r>
            <a:rPr lang="es-SV" dirty="0" smtClean="0"/>
            <a:t>El Ministerio de Hacienda mediante este acuerdo, actúa en su condición de entidad delegada por el consorcio para la ejecución de determinadas acciones temáticas específicamente aquellas relacionadas con la Educación Fiscal. </a:t>
          </a:r>
          <a:endParaRPr lang="es-SV" dirty="0"/>
        </a:p>
      </dgm:t>
    </dgm:pt>
    <dgm:pt modelId="{9297B668-295B-42EC-8A61-04B165257895}" type="parTrans" cxnId="{2D92E874-929D-4EF5-91EB-F07DA71B8371}">
      <dgm:prSet/>
      <dgm:spPr/>
      <dgm:t>
        <a:bodyPr/>
        <a:lstStyle/>
        <a:p>
          <a:endParaRPr lang="es-SV"/>
        </a:p>
      </dgm:t>
    </dgm:pt>
    <dgm:pt modelId="{2E76E2BF-9772-4675-9B41-42D68F104945}" type="sibTrans" cxnId="{2D92E874-929D-4EF5-91EB-F07DA71B8371}">
      <dgm:prSet/>
      <dgm:spPr/>
      <dgm:t>
        <a:bodyPr/>
        <a:lstStyle/>
        <a:p>
          <a:endParaRPr lang="es-SV"/>
        </a:p>
      </dgm:t>
    </dgm:pt>
    <dgm:pt modelId="{821A967A-65C8-43A3-A2CE-3174DF5DBE14}">
      <dgm:prSet/>
      <dgm:spPr/>
      <dgm:t>
        <a:bodyPr/>
        <a:lstStyle/>
        <a:p>
          <a:pPr algn="just" rtl="0"/>
          <a:r>
            <a:rPr lang="es-SV" dirty="0" smtClean="0"/>
            <a:t>A la fechas se han ejecutado 29 actividades</a:t>
          </a:r>
          <a:r>
            <a:rPr lang="es-SV" smtClean="0"/>
            <a:t>, entre asistencias técnicas, talleres, visitas de intercambio y contrataciones de experticie para actividades especiales.  </a:t>
          </a:r>
          <a:endParaRPr lang="es-SV" dirty="0"/>
        </a:p>
      </dgm:t>
    </dgm:pt>
    <dgm:pt modelId="{803964D3-E43B-49F8-A393-CB7167E808CC}" type="parTrans" cxnId="{08B57D72-F788-4F92-BF3B-5EFBA600BEB1}">
      <dgm:prSet/>
      <dgm:spPr/>
      <dgm:t>
        <a:bodyPr/>
        <a:lstStyle/>
        <a:p>
          <a:endParaRPr lang="es-SV"/>
        </a:p>
      </dgm:t>
    </dgm:pt>
    <dgm:pt modelId="{D17BED62-0DAA-4E4F-B224-E9DE577C6443}" type="sibTrans" cxnId="{08B57D72-F788-4F92-BF3B-5EFBA600BEB1}">
      <dgm:prSet/>
      <dgm:spPr/>
      <dgm:t>
        <a:bodyPr/>
        <a:lstStyle/>
        <a:p>
          <a:endParaRPr lang="es-SV"/>
        </a:p>
      </dgm:t>
    </dgm:pt>
    <dgm:pt modelId="{89F21D94-3F5C-4033-9B67-3FC1B440D4E8}" type="pres">
      <dgm:prSet presAssocID="{C1324446-6295-467C-96CE-DE4814C5FB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BEB77366-664E-4059-BDE1-8D00FDD6A82F}" type="pres">
      <dgm:prSet presAssocID="{C1324446-6295-467C-96CE-DE4814C5FB24}" presName="fgShape" presStyleLbl="fgShp" presStyleIdx="0" presStyleCnt="1"/>
      <dgm:spPr/>
    </dgm:pt>
    <dgm:pt modelId="{2823218C-90D3-45E7-8866-5083E94CEFEE}" type="pres">
      <dgm:prSet presAssocID="{C1324446-6295-467C-96CE-DE4814C5FB24}" presName="linComp" presStyleCnt="0"/>
      <dgm:spPr/>
    </dgm:pt>
    <dgm:pt modelId="{CACCE26D-2AB1-4E7E-9010-A5755A903BA7}" type="pres">
      <dgm:prSet presAssocID="{6BCA6F74-5D63-40AE-98F3-59800D6B4E46}" presName="compNode" presStyleCnt="0"/>
      <dgm:spPr/>
    </dgm:pt>
    <dgm:pt modelId="{FED6B8F3-CB95-40D4-8237-1B93D88311E3}" type="pres">
      <dgm:prSet presAssocID="{6BCA6F74-5D63-40AE-98F3-59800D6B4E46}" presName="bkgdShape" presStyleLbl="node1" presStyleIdx="0" presStyleCnt="3"/>
      <dgm:spPr/>
      <dgm:t>
        <a:bodyPr/>
        <a:lstStyle/>
        <a:p>
          <a:endParaRPr lang="es-SV"/>
        </a:p>
      </dgm:t>
    </dgm:pt>
    <dgm:pt modelId="{BE905869-1028-4B24-A898-7D9578E56D08}" type="pres">
      <dgm:prSet presAssocID="{6BCA6F74-5D63-40AE-98F3-59800D6B4E4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C29ED19-0D91-4256-8EAD-5189B2047F2F}" type="pres">
      <dgm:prSet presAssocID="{6BCA6F74-5D63-40AE-98F3-59800D6B4E46}" presName="invisiNode" presStyleLbl="node1" presStyleIdx="0" presStyleCnt="3"/>
      <dgm:spPr/>
    </dgm:pt>
    <dgm:pt modelId="{2141A61A-2C04-4F37-ADA7-AE2C10B2ED06}" type="pres">
      <dgm:prSet presAssocID="{6BCA6F74-5D63-40AE-98F3-59800D6B4E46}" presName="imagNode" presStyleLbl="fgImgPlace1" presStyleIdx="0" presStyleCnt="3" custScaleX="89218" custScaleY="923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3218B729-D206-4475-9FEB-586F2C54C1B1}" type="pres">
      <dgm:prSet presAssocID="{FC2D4979-21E6-4AF5-9DE1-FDC745DA1880}" presName="sibTrans" presStyleLbl="sibTrans2D1" presStyleIdx="0" presStyleCnt="0"/>
      <dgm:spPr/>
      <dgm:t>
        <a:bodyPr/>
        <a:lstStyle/>
        <a:p>
          <a:endParaRPr lang="es-SV"/>
        </a:p>
      </dgm:t>
    </dgm:pt>
    <dgm:pt modelId="{09D09A0C-58BE-4624-86BA-DF1F26FCEBB4}" type="pres">
      <dgm:prSet presAssocID="{0E501BDD-C087-4A20-8314-A4E5DABDC2C4}" presName="compNode" presStyleCnt="0"/>
      <dgm:spPr/>
    </dgm:pt>
    <dgm:pt modelId="{F19BFBBD-B72D-451D-BAD4-661B28459E5E}" type="pres">
      <dgm:prSet presAssocID="{0E501BDD-C087-4A20-8314-A4E5DABDC2C4}" presName="bkgdShape" presStyleLbl="node1" presStyleIdx="1" presStyleCnt="3"/>
      <dgm:spPr/>
      <dgm:t>
        <a:bodyPr/>
        <a:lstStyle/>
        <a:p>
          <a:endParaRPr lang="es-SV"/>
        </a:p>
      </dgm:t>
    </dgm:pt>
    <dgm:pt modelId="{F800F6A6-5C3B-4514-B83C-0C6942B658CB}" type="pres">
      <dgm:prSet presAssocID="{0E501BDD-C087-4A20-8314-A4E5DABDC2C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67E110E-D9C7-46DD-9C2B-AB9C5B1DE4E0}" type="pres">
      <dgm:prSet presAssocID="{0E501BDD-C087-4A20-8314-A4E5DABDC2C4}" presName="invisiNode" presStyleLbl="node1" presStyleIdx="1" presStyleCnt="3"/>
      <dgm:spPr/>
    </dgm:pt>
    <dgm:pt modelId="{E72DAE33-F2B9-40C2-B624-78D871844B2F}" type="pres">
      <dgm:prSet presAssocID="{0E501BDD-C087-4A20-8314-A4E5DABDC2C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SV"/>
        </a:p>
      </dgm:t>
    </dgm:pt>
    <dgm:pt modelId="{BE1251E6-A22D-4B39-95CD-7606664C1290}" type="pres">
      <dgm:prSet presAssocID="{2E76E2BF-9772-4675-9B41-42D68F104945}" presName="sibTrans" presStyleLbl="sibTrans2D1" presStyleIdx="0" presStyleCnt="0"/>
      <dgm:spPr/>
      <dgm:t>
        <a:bodyPr/>
        <a:lstStyle/>
        <a:p>
          <a:endParaRPr lang="es-SV"/>
        </a:p>
      </dgm:t>
    </dgm:pt>
    <dgm:pt modelId="{E260114C-F864-4FA7-807E-1417D6DE177E}" type="pres">
      <dgm:prSet presAssocID="{821A967A-65C8-43A3-A2CE-3174DF5DBE14}" presName="compNode" presStyleCnt="0"/>
      <dgm:spPr/>
    </dgm:pt>
    <dgm:pt modelId="{3B22963D-F813-41B2-AB75-4224EEFC53E6}" type="pres">
      <dgm:prSet presAssocID="{821A967A-65C8-43A3-A2CE-3174DF5DBE14}" presName="bkgdShape" presStyleLbl="node1" presStyleIdx="2" presStyleCnt="3"/>
      <dgm:spPr/>
      <dgm:t>
        <a:bodyPr/>
        <a:lstStyle/>
        <a:p>
          <a:endParaRPr lang="es-SV"/>
        </a:p>
      </dgm:t>
    </dgm:pt>
    <dgm:pt modelId="{A09A9A38-4975-43B9-AB2A-11871F3BFFFA}" type="pres">
      <dgm:prSet presAssocID="{821A967A-65C8-43A3-A2CE-3174DF5DBE1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87EFDE8-53B0-4918-A4FA-C69C78C74A9A}" type="pres">
      <dgm:prSet presAssocID="{821A967A-65C8-43A3-A2CE-3174DF5DBE14}" presName="invisiNode" presStyleLbl="node1" presStyleIdx="2" presStyleCnt="3"/>
      <dgm:spPr/>
    </dgm:pt>
    <dgm:pt modelId="{AD581CE5-6B72-47C3-AB79-5C4A3711A322}" type="pres">
      <dgm:prSet presAssocID="{821A967A-65C8-43A3-A2CE-3174DF5DBE14}" presName="imagNode" presStyleLbl="fgImgPlace1" presStyleIdx="2" presStyleCnt="3" custScaleX="14763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4C9327B8-9CD2-4460-B3F2-D1657CD9839D}" srcId="{C1324446-6295-467C-96CE-DE4814C5FB24}" destId="{6BCA6F74-5D63-40AE-98F3-59800D6B4E46}" srcOrd="0" destOrd="0" parTransId="{942FA2D4-FAB8-44DA-93C6-C8A9490C0536}" sibTransId="{FC2D4979-21E6-4AF5-9DE1-FDC745DA1880}"/>
    <dgm:cxn modelId="{1002EF53-9DE5-45A4-8C7A-15943E071D7D}" type="presOf" srcId="{0E501BDD-C087-4A20-8314-A4E5DABDC2C4}" destId="{F800F6A6-5C3B-4514-B83C-0C6942B658CB}" srcOrd="1" destOrd="0" presId="urn:microsoft.com/office/officeart/2005/8/layout/hList7"/>
    <dgm:cxn modelId="{11C0FB03-9D44-451C-9939-7E5D4B39DED3}" type="presOf" srcId="{821A967A-65C8-43A3-A2CE-3174DF5DBE14}" destId="{A09A9A38-4975-43B9-AB2A-11871F3BFFFA}" srcOrd="1" destOrd="0" presId="urn:microsoft.com/office/officeart/2005/8/layout/hList7"/>
    <dgm:cxn modelId="{6A42946F-20D9-4893-A055-5985C648FF3E}" type="presOf" srcId="{0E501BDD-C087-4A20-8314-A4E5DABDC2C4}" destId="{F19BFBBD-B72D-451D-BAD4-661B28459E5E}" srcOrd="0" destOrd="0" presId="urn:microsoft.com/office/officeart/2005/8/layout/hList7"/>
    <dgm:cxn modelId="{2D92E874-929D-4EF5-91EB-F07DA71B8371}" srcId="{C1324446-6295-467C-96CE-DE4814C5FB24}" destId="{0E501BDD-C087-4A20-8314-A4E5DABDC2C4}" srcOrd="1" destOrd="0" parTransId="{9297B668-295B-42EC-8A61-04B165257895}" sibTransId="{2E76E2BF-9772-4675-9B41-42D68F104945}"/>
    <dgm:cxn modelId="{08B57D72-F788-4F92-BF3B-5EFBA600BEB1}" srcId="{C1324446-6295-467C-96CE-DE4814C5FB24}" destId="{821A967A-65C8-43A3-A2CE-3174DF5DBE14}" srcOrd="2" destOrd="0" parTransId="{803964D3-E43B-49F8-A393-CB7167E808CC}" sibTransId="{D17BED62-0DAA-4E4F-B224-E9DE577C6443}"/>
    <dgm:cxn modelId="{D3E746B7-7233-4FB2-BBFD-7CDCC81CE84F}" type="presOf" srcId="{6BCA6F74-5D63-40AE-98F3-59800D6B4E46}" destId="{FED6B8F3-CB95-40D4-8237-1B93D88311E3}" srcOrd="0" destOrd="0" presId="urn:microsoft.com/office/officeart/2005/8/layout/hList7"/>
    <dgm:cxn modelId="{1E588F3B-2568-4304-8FEE-86E55245670E}" type="presOf" srcId="{C1324446-6295-467C-96CE-DE4814C5FB24}" destId="{89F21D94-3F5C-4033-9B67-3FC1B440D4E8}" srcOrd="0" destOrd="0" presId="urn:microsoft.com/office/officeart/2005/8/layout/hList7"/>
    <dgm:cxn modelId="{44904074-6DFB-48AE-8D0B-6A2F3822BDE9}" type="presOf" srcId="{821A967A-65C8-43A3-A2CE-3174DF5DBE14}" destId="{3B22963D-F813-41B2-AB75-4224EEFC53E6}" srcOrd="0" destOrd="0" presId="urn:microsoft.com/office/officeart/2005/8/layout/hList7"/>
    <dgm:cxn modelId="{8D918817-3CFC-4E91-AF7F-A1FE4B5DC1FF}" type="presOf" srcId="{FC2D4979-21E6-4AF5-9DE1-FDC745DA1880}" destId="{3218B729-D206-4475-9FEB-586F2C54C1B1}" srcOrd="0" destOrd="0" presId="urn:microsoft.com/office/officeart/2005/8/layout/hList7"/>
    <dgm:cxn modelId="{F996D581-7C7E-4100-A341-0563685CB48A}" type="presOf" srcId="{2E76E2BF-9772-4675-9B41-42D68F104945}" destId="{BE1251E6-A22D-4B39-95CD-7606664C1290}" srcOrd="0" destOrd="0" presId="urn:microsoft.com/office/officeart/2005/8/layout/hList7"/>
    <dgm:cxn modelId="{450763F4-AFC9-4F20-AF2A-C666F87A7F8E}" type="presOf" srcId="{6BCA6F74-5D63-40AE-98F3-59800D6B4E46}" destId="{BE905869-1028-4B24-A898-7D9578E56D08}" srcOrd="1" destOrd="0" presId="urn:microsoft.com/office/officeart/2005/8/layout/hList7"/>
    <dgm:cxn modelId="{0D7B2AEC-110D-41E1-8002-EFA719DD603C}" type="presParOf" srcId="{89F21D94-3F5C-4033-9B67-3FC1B440D4E8}" destId="{BEB77366-664E-4059-BDE1-8D00FDD6A82F}" srcOrd="0" destOrd="0" presId="urn:microsoft.com/office/officeart/2005/8/layout/hList7"/>
    <dgm:cxn modelId="{B0FB8530-3F86-4206-854E-3FE412FB5FD8}" type="presParOf" srcId="{89F21D94-3F5C-4033-9B67-3FC1B440D4E8}" destId="{2823218C-90D3-45E7-8866-5083E94CEFEE}" srcOrd="1" destOrd="0" presId="urn:microsoft.com/office/officeart/2005/8/layout/hList7"/>
    <dgm:cxn modelId="{53DCD1BB-7BE4-4463-A7CD-5D06079BB706}" type="presParOf" srcId="{2823218C-90D3-45E7-8866-5083E94CEFEE}" destId="{CACCE26D-2AB1-4E7E-9010-A5755A903BA7}" srcOrd="0" destOrd="0" presId="urn:microsoft.com/office/officeart/2005/8/layout/hList7"/>
    <dgm:cxn modelId="{11AFAC8A-E072-495A-A409-4941DC0C0316}" type="presParOf" srcId="{CACCE26D-2AB1-4E7E-9010-A5755A903BA7}" destId="{FED6B8F3-CB95-40D4-8237-1B93D88311E3}" srcOrd="0" destOrd="0" presId="urn:microsoft.com/office/officeart/2005/8/layout/hList7"/>
    <dgm:cxn modelId="{ABB38A87-9706-4ED9-B60C-C2AD9D3FF6F5}" type="presParOf" srcId="{CACCE26D-2AB1-4E7E-9010-A5755A903BA7}" destId="{BE905869-1028-4B24-A898-7D9578E56D08}" srcOrd="1" destOrd="0" presId="urn:microsoft.com/office/officeart/2005/8/layout/hList7"/>
    <dgm:cxn modelId="{B6CFEDF3-89A7-48E8-AB72-59AD20F854C9}" type="presParOf" srcId="{CACCE26D-2AB1-4E7E-9010-A5755A903BA7}" destId="{CC29ED19-0D91-4256-8EAD-5189B2047F2F}" srcOrd="2" destOrd="0" presId="urn:microsoft.com/office/officeart/2005/8/layout/hList7"/>
    <dgm:cxn modelId="{309DFA41-1226-4D1C-8D0B-3B5B59424E3B}" type="presParOf" srcId="{CACCE26D-2AB1-4E7E-9010-A5755A903BA7}" destId="{2141A61A-2C04-4F37-ADA7-AE2C10B2ED06}" srcOrd="3" destOrd="0" presId="urn:microsoft.com/office/officeart/2005/8/layout/hList7"/>
    <dgm:cxn modelId="{5B030AD1-71DA-4C27-9984-499B558D3996}" type="presParOf" srcId="{2823218C-90D3-45E7-8866-5083E94CEFEE}" destId="{3218B729-D206-4475-9FEB-586F2C54C1B1}" srcOrd="1" destOrd="0" presId="urn:microsoft.com/office/officeart/2005/8/layout/hList7"/>
    <dgm:cxn modelId="{741262FC-49AC-4B70-B22D-F9CC9D2D628A}" type="presParOf" srcId="{2823218C-90D3-45E7-8866-5083E94CEFEE}" destId="{09D09A0C-58BE-4624-86BA-DF1F26FCEBB4}" srcOrd="2" destOrd="0" presId="urn:microsoft.com/office/officeart/2005/8/layout/hList7"/>
    <dgm:cxn modelId="{7756E330-D6F2-4422-AC43-82581FCF888B}" type="presParOf" srcId="{09D09A0C-58BE-4624-86BA-DF1F26FCEBB4}" destId="{F19BFBBD-B72D-451D-BAD4-661B28459E5E}" srcOrd="0" destOrd="0" presId="urn:microsoft.com/office/officeart/2005/8/layout/hList7"/>
    <dgm:cxn modelId="{DDFB9EEF-2D0A-4DCD-90A2-F4D60D00DFAF}" type="presParOf" srcId="{09D09A0C-58BE-4624-86BA-DF1F26FCEBB4}" destId="{F800F6A6-5C3B-4514-B83C-0C6942B658CB}" srcOrd="1" destOrd="0" presId="urn:microsoft.com/office/officeart/2005/8/layout/hList7"/>
    <dgm:cxn modelId="{1BE44439-3183-451A-83E8-A6A55835AF06}" type="presParOf" srcId="{09D09A0C-58BE-4624-86BA-DF1F26FCEBB4}" destId="{B67E110E-D9C7-46DD-9C2B-AB9C5B1DE4E0}" srcOrd="2" destOrd="0" presId="urn:microsoft.com/office/officeart/2005/8/layout/hList7"/>
    <dgm:cxn modelId="{763432AF-28E6-417F-A0DA-655E34C10DEB}" type="presParOf" srcId="{09D09A0C-58BE-4624-86BA-DF1F26FCEBB4}" destId="{E72DAE33-F2B9-40C2-B624-78D871844B2F}" srcOrd="3" destOrd="0" presId="urn:microsoft.com/office/officeart/2005/8/layout/hList7"/>
    <dgm:cxn modelId="{3481AFE4-7AEB-4656-BFAA-586462D2C054}" type="presParOf" srcId="{2823218C-90D3-45E7-8866-5083E94CEFEE}" destId="{BE1251E6-A22D-4B39-95CD-7606664C1290}" srcOrd="3" destOrd="0" presId="urn:microsoft.com/office/officeart/2005/8/layout/hList7"/>
    <dgm:cxn modelId="{9787D7EC-26D2-428D-A160-A0785F6935A9}" type="presParOf" srcId="{2823218C-90D3-45E7-8866-5083E94CEFEE}" destId="{E260114C-F864-4FA7-807E-1417D6DE177E}" srcOrd="4" destOrd="0" presId="urn:microsoft.com/office/officeart/2005/8/layout/hList7"/>
    <dgm:cxn modelId="{B9E4B09C-00F3-4939-B53E-B1476CBE9CD2}" type="presParOf" srcId="{E260114C-F864-4FA7-807E-1417D6DE177E}" destId="{3B22963D-F813-41B2-AB75-4224EEFC53E6}" srcOrd="0" destOrd="0" presId="urn:microsoft.com/office/officeart/2005/8/layout/hList7"/>
    <dgm:cxn modelId="{CE5D9B39-EE7C-45FF-A8A3-728941B4131A}" type="presParOf" srcId="{E260114C-F864-4FA7-807E-1417D6DE177E}" destId="{A09A9A38-4975-43B9-AB2A-11871F3BFFFA}" srcOrd="1" destOrd="0" presId="urn:microsoft.com/office/officeart/2005/8/layout/hList7"/>
    <dgm:cxn modelId="{7A5E4A5E-F804-49F9-A296-E5A49FC2F970}" type="presParOf" srcId="{E260114C-F864-4FA7-807E-1417D6DE177E}" destId="{C87EFDE8-53B0-4918-A4FA-C69C78C74A9A}" srcOrd="2" destOrd="0" presId="urn:microsoft.com/office/officeart/2005/8/layout/hList7"/>
    <dgm:cxn modelId="{D56C1BCC-922D-4EB7-9EDF-1AB4F49954E7}" type="presParOf" srcId="{E260114C-F864-4FA7-807E-1417D6DE177E}" destId="{AD581CE5-6B72-47C3-AB79-5C4A3711A3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F2598-5159-466B-AD88-24BFE715915E}">
      <dsp:nvSpPr>
        <dsp:cNvPr id="0" name=""/>
        <dsp:cNvSpPr/>
      </dsp:nvSpPr>
      <dsp:spPr>
        <a:xfrm rot="16200000">
          <a:off x="-568249" y="569216"/>
          <a:ext cx="3652384" cy="251395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01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b="1" kern="1200" dirty="0" smtClean="0">
              <a:ln w="50800"/>
            </a:rPr>
            <a:t>Inserción en la malla curricular de programas de estudio de  Educación Básica, </a:t>
          </a:r>
          <a:endParaRPr lang="es-SV" sz="2400" kern="1200" dirty="0"/>
        </a:p>
      </dsp:txBody>
      <dsp:txXfrm rot="5400000">
        <a:off x="968" y="730476"/>
        <a:ext cx="2513951" cy="2191430"/>
      </dsp:txXfrm>
    </dsp:sp>
    <dsp:sp modelId="{93F0D5A2-8E9B-49A8-A586-E73704C66D54}">
      <dsp:nvSpPr>
        <dsp:cNvPr id="0" name=""/>
        <dsp:cNvSpPr/>
      </dsp:nvSpPr>
      <dsp:spPr>
        <a:xfrm rot="16200000">
          <a:off x="2134247" y="569216"/>
          <a:ext cx="3652384" cy="2513951"/>
        </a:xfrm>
        <a:prstGeom prst="flowChartManualOperati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01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>
              <a:ln w="50800"/>
            </a:rPr>
            <a:t>Inserción en la malla curricular de los programas de estudio de Bachillerato Técnico, </a:t>
          </a:r>
          <a:endParaRPr lang="es-SV" sz="2400" kern="1200" dirty="0"/>
        </a:p>
      </dsp:txBody>
      <dsp:txXfrm rot="5400000">
        <a:off x="2703464" y="730476"/>
        <a:ext cx="2513951" cy="2191430"/>
      </dsp:txXfrm>
    </dsp:sp>
    <dsp:sp modelId="{A442433C-7BA2-48C5-B07C-1AE8835BCFF0}">
      <dsp:nvSpPr>
        <dsp:cNvPr id="0" name=""/>
        <dsp:cNvSpPr/>
      </dsp:nvSpPr>
      <dsp:spPr>
        <a:xfrm rot="16200000">
          <a:off x="4836745" y="569216"/>
          <a:ext cx="3652384" cy="2513951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01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>
              <a:ln w="50800"/>
            </a:rPr>
            <a:t>Proceso de firma de convenio entre Ministerios de Hacienda y Educación</a:t>
          </a:r>
          <a:endParaRPr lang="es-SV" sz="2400" kern="1200" dirty="0"/>
        </a:p>
      </dsp:txBody>
      <dsp:txXfrm rot="5400000">
        <a:off x="5405962" y="730476"/>
        <a:ext cx="2513951" cy="2191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10873-11C7-40E3-A133-09597EE2A5D3}">
      <dsp:nvSpPr>
        <dsp:cNvPr id="0" name=""/>
        <dsp:cNvSpPr/>
      </dsp:nvSpPr>
      <dsp:spPr>
        <a:xfrm>
          <a:off x="1008" y="1746"/>
          <a:ext cx="8782959" cy="1194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100" kern="1200" dirty="0" smtClean="0">
              <a:hlinkClick xmlns:r="http://schemas.openxmlformats.org/officeDocument/2006/relationships" r:id="rId1" action="ppaction://hlinkfile"/>
            </a:rPr>
            <a:t>Diplomados de Educación Fiscal dirigidos a docentes y estudiantes</a:t>
          </a:r>
          <a:endParaRPr lang="es-SV" sz="3100" kern="1200" dirty="0"/>
        </a:p>
      </dsp:txBody>
      <dsp:txXfrm>
        <a:off x="35986" y="36724"/>
        <a:ext cx="8713003" cy="1124293"/>
      </dsp:txXfrm>
    </dsp:sp>
    <dsp:sp modelId="{B8AF459E-6282-41C4-9A6E-202334319D6C}">
      <dsp:nvSpPr>
        <dsp:cNvPr id="0" name=""/>
        <dsp:cNvSpPr/>
      </dsp:nvSpPr>
      <dsp:spPr>
        <a:xfrm>
          <a:off x="55282" y="1312584"/>
          <a:ext cx="5737301" cy="1194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000" kern="1200" dirty="0" smtClean="0"/>
            <a:t>Primer diplomado de Educación Fiscal y Transparencia</a:t>
          </a:r>
          <a:endParaRPr lang="es-SV" sz="3000" kern="1200" dirty="0"/>
        </a:p>
      </dsp:txBody>
      <dsp:txXfrm>
        <a:off x="90260" y="1347562"/>
        <a:ext cx="5667345" cy="1124293"/>
      </dsp:txXfrm>
    </dsp:sp>
    <dsp:sp modelId="{DFFAE7D7-1598-48CD-AEAB-4934B0CF6D37}">
      <dsp:nvSpPr>
        <dsp:cNvPr id="0" name=""/>
        <dsp:cNvSpPr/>
      </dsp:nvSpPr>
      <dsp:spPr>
        <a:xfrm>
          <a:off x="1008" y="2692435"/>
          <a:ext cx="2809648" cy="1194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700" b="1" kern="1200" dirty="0" smtClean="0"/>
            <a:t>Diplomados a profesionales y técnicos  </a:t>
          </a:r>
          <a:endParaRPr lang="es-SV" sz="1700" b="1" kern="1200" dirty="0"/>
        </a:p>
      </dsp:txBody>
      <dsp:txXfrm>
        <a:off x="35986" y="2727413"/>
        <a:ext cx="2739692" cy="1124293"/>
      </dsp:txXfrm>
    </dsp:sp>
    <dsp:sp modelId="{BD4FD569-D6AD-4628-8D06-47EFC987BA3E}">
      <dsp:nvSpPr>
        <dsp:cNvPr id="0" name=""/>
        <dsp:cNvSpPr/>
      </dsp:nvSpPr>
      <dsp:spPr>
        <a:xfrm>
          <a:off x="2928661" y="2692435"/>
          <a:ext cx="2809648" cy="1194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700" b="1" kern="1200" dirty="0" smtClean="0"/>
            <a:t>Desde octubre 2014, inicia el diplomado para estudiantes de Educación Superior</a:t>
          </a:r>
          <a:endParaRPr lang="es-SV" sz="1700" b="1" kern="1200" dirty="0"/>
        </a:p>
      </dsp:txBody>
      <dsp:txXfrm>
        <a:off x="2963639" y="2727413"/>
        <a:ext cx="2739692" cy="1124293"/>
      </dsp:txXfrm>
    </dsp:sp>
    <dsp:sp modelId="{9BEEE71D-56A6-4929-AA7F-A09AE072F747}">
      <dsp:nvSpPr>
        <dsp:cNvPr id="0" name=""/>
        <dsp:cNvSpPr/>
      </dsp:nvSpPr>
      <dsp:spPr>
        <a:xfrm>
          <a:off x="5974319" y="1347091"/>
          <a:ext cx="2809648" cy="1194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000" kern="1200" dirty="0" smtClean="0">
              <a:hlinkClick xmlns:r="http://schemas.openxmlformats.org/officeDocument/2006/relationships" r:id="rId2" action="ppaction://hlinkfile"/>
            </a:rPr>
            <a:t>Talleres de Educación Fiscal</a:t>
          </a:r>
          <a:endParaRPr lang="es-SV" sz="3000" kern="1200" dirty="0"/>
        </a:p>
      </dsp:txBody>
      <dsp:txXfrm>
        <a:off x="6009297" y="1382069"/>
        <a:ext cx="2739692" cy="1124293"/>
      </dsp:txXfrm>
    </dsp:sp>
    <dsp:sp modelId="{BCC29F42-14FE-415C-853B-8100F1D2EA00}">
      <dsp:nvSpPr>
        <dsp:cNvPr id="0" name=""/>
        <dsp:cNvSpPr/>
      </dsp:nvSpPr>
      <dsp:spPr>
        <a:xfrm>
          <a:off x="5974319" y="2692435"/>
          <a:ext cx="2809648" cy="1194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700" b="1" kern="1200" dirty="0" smtClean="0"/>
            <a:t>Capacitaciones en temas tributarios</a:t>
          </a:r>
          <a:endParaRPr lang="es-SV" sz="1700" b="1" kern="1200" dirty="0"/>
        </a:p>
      </dsp:txBody>
      <dsp:txXfrm>
        <a:off x="6009297" y="2727413"/>
        <a:ext cx="2739692" cy="1124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0E3CD-D559-4354-9FEC-4418CE579A55}">
      <dsp:nvSpPr>
        <dsp:cNvPr id="0" name=""/>
        <dsp:cNvSpPr/>
      </dsp:nvSpPr>
      <dsp:spPr>
        <a:xfrm rot="5400000">
          <a:off x="-191291" y="174004"/>
          <a:ext cx="1142037" cy="7994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700" kern="1200" dirty="0" smtClean="0"/>
            <a:t>1</a:t>
          </a:r>
          <a:endParaRPr lang="es-SV" sz="1700" kern="1200" dirty="0"/>
        </a:p>
      </dsp:txBody>
      <dsp:txXfrm rot="-5400000">
        <a:off x="-19984" y="402411"/>
        <a:ext cx="799425" cy="342612"/>
      </dsp:txXfrm>
    </dsp:sp>
    <dsp:sp modelId="{B4D608E2-841E-4F7E-A990-0C2C25DEA2F5}">
      <dsp:nvSpPr>
        <dsp:cNvPr id="0" name=""/>
        <dsp:cNvSpPr/>
      </dsp:nvSpPr>
      <dsp:spPr>
        <a:xfrm rot="5400000">
          <a:off x="3969005" y="-3186866"/>
          <a:ext cx="742324" cy="7121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300" kern="1200" dirty="0" smtClean="0">
              <a:hlinkClick xmlns:r="http://schemas.openxmlformats.org/officeDocument/2006/relationships" r:id="rId1" action="ppaction://hlinkfile"/>
            </a:rPr>
            <a:t>Visitas guiadas a RECREHACIENDA (niños de 7 a 14 años</a:t>
          </a:r>
          <a:r>
            <a:rPr lang="es-SV" sz="2300" kern="1200" dirty="0" smtClean="0"/>
            <a:t>)</a:t>
          </a:r>
          <a:endParaRPr lang="es-SV" sz="2300" kern="1200" dirty="0"/>
        </a:p>
      </dsp:txBody>
      <dsp:txXfrm rot="-5400000">
        <a:off x="779441" y="38935"/>
        <a:ext cx="7085217" cy="669850"/>
      </dsp:txXfrm>
    </dsp:sp>
    <dsp:sp modelId="{B14E4736-2A25-43A9-B653-434FD76A9C32}">
      <dsp:nvSpPr>
        <dsp:cNvPr id="0" name=""/>
        <dsp:cNvSpPr/>
      </dsp:nvSpPr>
      <dsp:spPr>
        <a:xfrm rot="5400000">
          <a:off x="-191291" y="1167880"/>
          <a:ext cx="1142037" cy="7994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700" kern="1200" dirty="0" smtClean="0"/>
            <a:t>2</a:t>
          </a:r>
          <a:endParaRPr lang="es-SV" sz="1700" kern="1200" dirty="0"/>
        </a:p>
      </dsp:txBody>
      <dsp:txXfrm rot="-5400000">
        <a:off x="-19984" y="1396287"/>
        <a:ext cx="799425" cy="342612"/>
      </dsp:txXfrm>
    </dsp:sp>
    <dsp:sp modelId="{BC13A834-5C3E-4033-8132-42FD7EB3EE90}">
      <dsp:nvSpPr>
        <dsp:cNvPr id="0" name=""/>
        <dsp:cNvSpPr/>
      </dsp:nvSpPr>
      <dsp:spPr>
        <a:xfrm rot="5400000">
          <a:off x="3969005" y="-2192990"/>
          <a:ext cx="742324" cy="7121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300" kern="1200" dirty="0" smtClean="0">
              <a:hlinkClick xmlns:r="http://schemas.openxmlformats.org/officeDocument/2006/relationships" r:id="rId2" action="ppaction://hlinkfile"/>
            </a:rPr>
            <a:t>Visitas guiadas a EXPRÉSATE (jóvenes de 15 a21 años) </a:t>
          </a:r>
          <a:endParaRPr lang="es-SV" sz="2300" kern="1200" dirty="0"/>
        </a:p>
      </dsp:txBody>
      <dsp:txXfrm rot="-5400000">
        <a:off x="779441" y="1032811"/>
        <a:ext cx="7085217" cy="669850"/>
      </dsp:txXfrm>
    </dsp:sp>
    <dsp:sp modelId="{33233CCB-8888-4EB7-A246-A02307763C4A}">
      <dsp:nvSpPr>
        <dsp:cNvPr id="0" name=""/>
        <dsp:cNvSpPr/>
      </dsp:nvSpPr>
      <dsp:spPr>
        <a:xfrm rot="5400000">
          <a:off x="-151319" y="2121784"/>
          <a:ext cx="1142037" cy="87936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700" kern="1200" dirty="0" smtClean="0"/>
            <a:t>3</a:t>
          </a:r>
          <a:endParaRPr lang="es-SV" sz="1700" kern="1200" dirty="0"/>
        </a:p>
      </dsp:txBody>
      <dsp:txXfrm rot="-5400000">
        <a:off x="-19984" y="2430133"/>
        <a:ext cx="879368" cy="262669"/>
      </dsp:txXfrm>
    </dsp:sp>
    <dsp:sp modelId="{F414CF96-EC75-4368-A67F-74280197AD88}">
      <dsp:nvSpPr>
        <dsp:cNvPr id="0" name=""/>
        <dsp:cNvSpPr/>
      </dsp:nvSpPr>
      <dsp:spPr>
        <a:xfrm rot="5400000">
          <a:off x="4008976" y="-1199114"/>
          <a:ext cx="742324" cy="7121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300" kern="1200" dirty="0" smtClean="0"/>
            <a:t>Hacienda va a la escuela</a:t>
          </a:r>
          <a:endParaRPr lang="es-SV" sz="2300" kern="1200" dirty="0"/>
        </a:p>
      </dsp:txBody>
      <dsp:txXfrm rot="-5400000">
        <a:off x="819412" y="2026687"/>
        <a:ext cx="7085217" cy="669850"/>
      </dsp:txXfrm>
    </dsp:sp>
    <dsp:sp modelId="{30989BF1-F440-4D03-98D0-032C4B9A2A0E}">
      <dsp:nvSpPr>
        <dsp:cNvPr id="0" name=""/>
        <dsp:cNvSpPr/>
      </dsp:nvSpPr>
      <dsp:spPr>
        <a:xfrm rot="5400000">
          <a:off x="-191291" y="3155631"/>
          <a:ext cx="1142037" cy="79942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700" kern="1200" dirty="0" smtClean="0"/>
            <a:t>4</a:t>
          </a:r>
          <a:endParaRPr lang="es-SV" sz="1700" kern="1200" dirty="0"/>
        </a:p>
      </dsp:txBody>
      <dsp:txXfrm rot="-5400000">
        <a:off x="-19984" y="3384038"/>
        <a:ext cx="799425" cy="342612"/>
      </dsp:txXfrm>
    </dsp:sp>
    <dsp:sp modelId="{20BBC5D6-ECC4-49B5-A788-AE4BC8063DA2}">
      <dsp:nvSpPr>
        <dsp:cNvPr id="0" name=""/>
        <dsp:cNvSpPr/>
      </dsp:nvSpPr>
      <dsp:spPr>
        <a:xfrm rot="5400000">
          <a:off x="3969005" y="-205238"/>
          <a:ext cx="742324" cy="7121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300" kern="1200" dirty="0" smtClean="0"/>
            <a:t>Otras actividades lúdicas</a:t>
          </a:r>
          <a:endParaRPr lang="es-SV" sz="2300" kern="1200" dirty="0"/>
        </a:p>
      </dsp:txBody>
      <dsp:txXfrm rot="-5400000">
        <a:off x="779441" y="3020563"/>
        <a:ext cx="7085217" cy="669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C9228-55CE-46BE-8522-731BA51C5F3A}">
      <dsp:nvSpPr>
        <dsp:cNvPr id="0" name=""/>
        <dsp:cNvSpPr/>
      </dsp:nvSpPr>
      <dsp:spPr>
        <a:xfrm>
          <a:off x="0" y="57800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FACF1-BA9E-49D1-A451-E3F78F0EA4EB}">
      <dsp:nvSpPr>
        <dsp:cNvPr id="0" name=""/>
        <dsp:cNvSpPr/>
      </dsp:nvSpPr>
      <dsp:spPr>
        <a:xfrm>
          <a:off x="411480" y="238521"/>
          <a:ext cx="576072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Capacitaciones a empleados</a:t>
          </a:r>
          <a:endParaRPr lang="es-SV" sz="2300" kern="1200" dirty="0"/>
        </a:p>
      </dsp:txBody>
      <dsp:txXfrm>
        <a:off x="444624" y="271665"/>
        <a:ext cx="5694432" cy="612672"/>
      </dsp:txXfrm>
    </dsp:sp>
    <dsp:sp modelId="{D0B91B08-BB7E-4ECB-B1CB-CD69AA98D1FC}">
      <dsp:nvSpPr>
        <dsp:cNvPr id="0" name=""/>
        <dsp:cNvSpPr/>
      </dsp:nvSpPr>
      <dsp:spPr>
        <a:xfrm>
          <a:off x="0" y="162128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F0EF7-43D3-46F9-BC1F-2C88A7526B0D}">
      <dsp:nvSpPr>
        <dsp:cNvPr id="0" name=""/>
        <dsp:cNvSpPr/>
      </dsp:nvSpPr>
      <dsp:spPr>
        <a:xfrm>
          <a:off x="411480" y="1281801"/>
          <a:ext cx="576072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Papá y Mamá hacienda van a la escuela </a:t>
          </a:r>
          <a:endParaRPr lang="es-SV" sz="2300" kern="1200" dirty="0"/>
        </a:p>
      </dsp:txBody>
      <dsp:txXfrm>
        <a:off x="444624" y="1314945"/>
        <a:ext cx="5694432" cy="612672"/>
      </dsp:txXfrm>
    </dsp:sp>
    <dsp:sp modelId="{0FDFDE63-639E-49C7-AB02-37F127FB6F80}">
      <dsp:nvSpPr>
        <dsp:cNvPr id="0" name=""/>
        <dsp:cNvSpPr/>
      </dsp:nvSpPr>
      <dsp:spPr>
        <a:xfrm>
          <a:off x="0" y="266456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92032-2F6A-4A8B-9A0C-40890C1B490F}">
      <dsp:nvSpPr>
        <dsp:cNvPr id="0" name=""/>
        <dsp:cNvSpPr/>
      </dsp:nvSpPr>
      <dsp:spPr>
        <a:xfrm>
          <a:off x="411480" y="2325081"/>
          <a:ext cx="576072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Gabinetes de Gobierno, y  otras actividades</a:t>
          </a:r>
          <a:endParaRPr lang="es-SV" sz="2300" kern="1200" dirty="0"/>
        </a:p>
      </dsp:txBody>
      <dsp:txXfrm>
        <a:off x="444624" y="2358225"/>
        <a:ext cx="5694432" cy="612672"/>
      </dsp:txXfrm>
    </dsp:sp>
    <dsp:sp modelId="{4CDEF8B6-2590-4D2F-9F08-E4EB332B3ACF}">
      <dsp:nvSpPr>
        <dsp:cNvPr id="0" name=""/>
        <dsp:cNvSpPr/>
      </dsp:nvSpPr>
      <dsp:spPr>
        <a:xfrm>
          <a:off x="0" y="370784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2330A-73F7-4924-89A2-36F9757F1AAC}">
      <dsp:nvSpPr>
        <dsp:cNvPr id="0" name=""/>
        <dsp:cNvSpPr/>
      </dsp:nvSpPr>
      <dsp:spPr>
        <a:xfrm>
          <a:off x="411480" y="3368361"/>
          <a:ext cx="576072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>
              <a:hlinkClick xmlns:r="http://schemas.openxmlformats.org/officeDocument/2006/relationships" r:id="rId1" action="ppaction://hlinkfile"/>
            </a:rPr>
            <a:t>Cursos de Verano a hijos de los empleados </a:t>
          </a:r>
          <a:endParaRPr lang="es-SV" sz="2300" kern="1200" dirty="0"/>
        </a:p>
      </dsp:txBody>
      <dsp:txXfrm>
        <a:off x="444624" y="3401505"/>
        <a:ext cx="5694432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A7EE8-C009-4701-BAC3-E2AA0F9B257A}">
      <dsp:nvSpPr>
        <dsp:cNvPr id="0" name=""/>
        <dsp:cNvSpPr/>
      </dsp:nvSpPr>
      <dsp:spPr>
        <a:xfrm>
          <a:off x="3274076" y="-166009"/>
          <a:ext cx="1595854" cy="15958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b="1" kern="1200" dirty="0" smtClean="0"/>
            <a:t>Página Web</a:t>
          </a:r>
          <a:endParaRPr lang="es-SV" sz="1300" b="1" kern="1200" dirty="0"/>
        </a:p>
      </dsp:txBody>
      <dsp:txXfrm>
        <a:off x="3507783" y="67698"/>
        <a:ext cx="1128440" cy="1128440"/>
      </dsp:txXfrm>
    </dsp:sp>
    <dsp:sp modelId="{6657BB6E-73FC-4241-86FD-31A64080D824}">
      <dsp:nvSpPr>
        <dsp:cNvPr id="0" name=""/>
        <dsp:cNvSpPr/>
      </dsp:nvSpPr>
      <dsp:spPr>
        <a:xfrm rot="2115135">
          <a:off x="4767075" y="972386"/>
          <a:ext cx="175786" cy="425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000" kern="1200"/>
        </a:p>
      </dsp:txBody>
      <dsp:txXfrm>
        <a:off x="4771910" y="1042336"/>
        <a:ext cx="123050" cy="255507"/>
      </dsp:txXfrm>
    </dsp:sp>
    <dsp:sp modelId="{BE8B6D93-8E81-4C71-92FA-4633836A400A}">
      <dsp:nvSpPr>
        <dsp:cNvPr id="0" name=""/>
        <dsp:cNvSpPr/>
      </dsp:nvSpPr>
      <dsp:spPr>
        <a:xfrm>
          <a:off x="4848131" y="946515"/>
          <a:ext cx="1595854" cy="159585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b="1" kern="1200" dirty="0" smtClean="0">
              <a:hlinkClick xmlns:r="http://schemas.openxmlformats.org/officeDocument/2006/relationships" r:id="rId1" action="ppaction://hlinkfile"/>
            </a:rPr>
            <a:t>Boletines </a:t>
          </a:r>
          <a:endParaRPr lang="es-SV" sz="1300" b="1" kern="1200" dirty="0"/>
        </a:p>
      </dsp:txBody>
      <dsp:txXfrm>
        <a:off x="5081838" y="1180222"/>
        <a:ext cx="1128440" cy="1128440"/>
      </dsp:txXfrm>
    </dsp:sp>
    <dsp:sp modelId="{2D4AB54B-2A10-44AC-98D9-793CB8297E7E}">
      <dsp:nvSpPr>
        <dsp:cNvPr id="0" name=""/>
        <dsp:cNvSpPr/>
      </dsp:nvSpPr>
      <dsp:spPr>
        <a:xfrm rot="6480000">
          <a:off x="5276316" y="2427336"/>
          <a:ext cx="157349" cy="425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000" kern="1200"/>
        </a:p>
      </dsp:txBody>
      <dsp:txXfrm rot="10800000">
        <a:off x="5307212" y="2490058"/>
        <a:ext cx="110144" cy="255507"/>
      </dsp:txXfrm>
    </dsp:sp>
    <dsp:sp modelId="{37A3E956-1F50-4D6C-8762-DC1A2B031E40}">
      <dsp:nvSpPr>
        <dsp:cNvPr id="0" name=""/>
        <dsp:cNvSpPr/>
      </dsp:nvSpPr>
      <dsp:spPr>
        <a:xfrm>
          <a:off x="4263242" y="2746618"/>
          <a:ext cx="1595854" cy="15958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b="1" kern="1200" dirty="0" smtClean="0"/>
            <a:t>Módulos para Estudiantes  y contribuyentes</a:t>
          </a:r>
          <a:endParaRPr lang="es-SV" sz="1300" b="1" kern="1200" dirty="0"/>
        </a:p>
      </dsp:txBody>
      <dsp:txXfrm>
        <a:off x="4496949" y="2980325"/>
        <a:ext cx="1128440" cy="1128440"/>
      </dsp:txXfrm>
    </dsp:sp>
    <dsp:sp modelId="{88C307EB-2D3A-4DCD-98FF-F724350BC9C3}">
      <dsp:nvSpPr>
        <dsp:cNvPr id="0" name=""/>
        <dsp:cNvSpPr/>
      </dsp:nvSpPr>
      <dsp:spPr>
        <a:xfrm rot="10800000">
          <a:off x="4040578" y="3331623"/>
          <a:ext cx="157349" cy="425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000" kern="1200"/>
        </a:p>
      </dsp:txBody>
      <dsp:txXfrm rot="10800000">
        <a:off x="4087783" y="3416792"/>
        <a:ext cx="110144" cy="255507"/>
      </dsp:txXfrm>
    </dsp:sp>
    <dsp:sp modelId="{E3B23DB4-AA0A-4E18-88FD-D85891132F56}">
      <dsp:nvSpPr>
        <dsp:cNvPr id="0" name=""/>
        <dsp:cNvSpPr/>
      </dsp:nvSpPr>
      <dsp:spPr>
        <a:xfrm>
          <a:off x="2370502" y="2746618"/>
          <a:ext cx="1595854" cy="15958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b="1" kern="1200" dirty="0" smtClean="0"/>
            <a:t>Módulos para Educación Básica	</a:t>
          </a:r>
          <a:endParaRPr lang="es-SV" sz="1300" b="1" kern="1200" dirty="0"/>
        </a:p>
      </dsp:txBody>
      <dsp:txXfrm>
        <a:off x="2604209" y="2980325"/>
        <a:ext cx="1128440" cy="1128440"/>
      </dsp:txXfrm>
    </dsp:sp>
    <dsp:sp modelId="{38B0A8C9-8D3A-42AD-8DA6-801936B02366}">
      <dsp:nvSpPr>
        <dsp:cNvPr id="0" name=""/>
        <dsp:cNvSpPr/>
      </dsp:nvSpPr>
      <dsp:spPr>
        <a:xfrm rot="15120000">
          <a:off x="2798686" y="2435806"/>
          <a:ext cx="157349" cy="425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000" kern="1200"/>
        </a:p>
      </dsp:txBody>
      <dsp:txXfrm rot="10800000">
        <a:off x="2829582" y="2543422"/>
        <a:ext cx="110144" cy="255507"/>
      </dsp:txXfrm>
    </dsp:sp>
    <dsp:sp modelId="{312CE9F5-CC5B-4619-82EF-21AFF0BB7E2B}">
      <dsp:nvSpPr>
        <dsp:cNvPr id="0" name=""/>
        <dsp:cNvSpPr/>
      </dsp:nvSpPr>
      <dsp:spPr>
        <a:xfrm>
          <a:off x="1785613" y="946515"/>
          <a:ext cx="1595854" cy="159585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b="1" kern="1200" dirty="0" smtClean="0"/>
            <a:t>Cartillas Informativas </a:t>
          </a:r>
          <a:endParaRPr lang="es-SV" sz="1300" b="1" kern="1200" dirty="0"/>
        </a:p>
      </dsp:txBody>
      <dsp:txXfrm>
        <a:off x="2019320" y="1180222"/>
        <a:ext cx="1128440" cy="1128440"/>
      </dsp:txXfrm>
    </dsp:sp>
    <dsp:sp modelId="{FFA6A578-3124-4628-A19A-7A6894E44CEB}">
      <dsp:nvSpPr>
        <dsp:cNvPr id="0" name=""/>
        <dsp:cNvSpPr/>
      </dsp:nvSpPr>
      <dsp:spPr>
        <a:xfrm rot="19393463">
          <a:off x="3255074" y="977614"/>
          <a:ext cx="139089" cy="425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000" kern="1200"/>
        </a:p>
      </dsp:txBody>
      <dsp:txXfrm>
        <a:off x="3259226" y="1075274"/>
        <a:ext cx="97362" cy="255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6B8F3-CB95-40D4-8237-1B93D88311E3}">
      <dsp:nvSpPr>
        <dsp:cNvPr id="0" name=""/>
        <dsp:cNvSpPr/>
      </dsp:nvSpPr>
      <dsp:spPr>
        <a:xfrm>
          <a:off x="1897" y="0"/>
          <a:ext cx="2951863" cy="58052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Se firmo Convenio, este fue suscrito por nuestro Ministro de Hacienda y la Secretaria General de FIIAPP, en fecha 12 de octubre de 2012 y tendrá una duración inicial de cuatro años.</a:t>
          </a:r>
          <a:endParaRPr lang="es-SV" sz="1600" kern="1200" dirty="0"/>
        </a:p>
      </dsp:txBody>
      <dsp:txXfrm>
        <a:off x="1897" y="2322105"/>
        <a:ext cx="2951863" cy="2322105"/>
      </dsp:txXfrm>
    </dsp:sp>
    <dsp:sp modelId="{2141A61A-2C04-4F37-ADA7-AE2C10B2ED06}">
      <dsp:nvSpPr>
        <dsp:cNvPr id="0" name=""/>
        <dsp:cNvSpPr/>
      </dsp:nvSpPr>
      <dsp:spPr>
        <a:xfrm>
          <a:off x="615468" y="422142"/>
          <a:ext cx="1724720" cy="17854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BFBBD-B72D-451D-BAD4-661B28459E5E}">
      <dsp:nvSpPr>
        <dsp:cNvPr id="0" name=""/>
        <dsp:cNvSpPr/>
      </dsp:nvSpPr>
      <dsp:spPr>
        <a:xfrm>
          <a:off x="3042316" y="0"/>
          <a:ext cx="2951863" cy="58052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El Ministerio de Hacienda mediante este acuerdo, actúa en su condición de entidad delegada por el consorcio para la ejecución de determinadas acciones temáticas específicamente aquellas relacionadas con la Educación Fiscal. </a:t>
          </a:r>
          <a:endParaRPr lang="es-SV" sz="1600" kern="1200" dirty="0"/>
        </a:p>
      </dsp:txBody>
      <dsp:txXfrm>
        <a:off x="3042316" y="2322105"/>
        <a:ext cx="2951863" cy="2322105"/>
      </dsp:txXfrm>
    </dsp:sp>
    <dsp:sp modelId="{E72DAE33-F2B9-40C2-B624-78D871844B2F}">
      <dsp:nvSpPr>
        <dsp:cNvPr id="0" name=""/>
        <dsp:cNvSpPr/>
      </dsp:nvSpPr>
      <dsp:spPr>
        <a:xfrm>
          <a:off x="3551671" y="348315"/>
          <a:ext cx="1933152" cy="19331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2963D-F813-41B2-AB75-4224EEFC53E6}">
      <dsp:nvSpPr>
        <dsp:cNvPr id="0" name=""/>
        <dsp:cNvSpPr/>
      </dsp:nvSpPr>
      <dsp:spPr>
        <a:xfrm>
          <a:off x="6082735" y="0"/>
          <a:ext cx="2951863" cy="58052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A la fechas se han ejecutado 29 actividades</a:t>
          </a:r>
          <a:r>
            <a:rPr lang="es-SV" sz="1600" kern="1200" smtClean="0"/>
            <a:t>, entre asistencias técnicas, talleres, visitas de intercambio y contrataciones de experticie para actividades especiales.  </a:t>
          </a:r>
          <a:endParaRPr lang="es-SV" sz="1600" kern="1200" dirty="0"/>
        </a:p>
      </dsp:txBody>
      <dsp:txXfrm>
        <a:off x="6082735" y="2322105"/>
        <a:ext cx="2951863" cy="2322105"/>
      </dsp:txXfrm>
    </dsp:sp>
    <dsp:sp modelId="{AD581CE5-6B72-47C3-AB79-5C4A3711A322}">
      <dsp:nvSpPr>
        <dsp:cNvPr id="0" name=""/>
        <dsp:cNvSpPr/>
      </dsp:nvSpPr>
      <dsp:spPr>
        <a:xfrm>
          <a:off x="6131623" y="348315"/>
          <a:ext cx="2854087" cy="19331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77366-664E-4059-BDE1-8D00FDD6A82F}">
      <dsp:nvSpPr>
        <dsp:cNvPr id="0" name=""/>
        <dsp:cNvSpPr/>
      </dsp:nvSpPr>
      <dsp:spPr>
        <a:xfrm>
          <a:off x="361459" y="4644211"/>
          <a:ext cx="8313576" cy="87078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8258F-F197-4C15-B3B7-7ACFCAA748F8}" type="datetimeFigureOut">
              <a:rPr lang="es-SV" smtClean="0"/>
              <a:t>19/10/2014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47E58-B824-4D3A-A218-0504FA4C82B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2494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69AA-74C6-4CC9-B029-700B5749CD55}" type="datetimeFigureOut">
              <a:rPr lang="es-SV" smtClean="0"/>
              <a:t>19/10/2014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6F72-8F2A-46EB-AB68-FDB76FE448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99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19/10/2014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19/10/2014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19/10/2014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19/10/2014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19/10/2014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19/10/2014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19/10/2014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19/10/2014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19/10/2014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19/10/2014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19/10/2014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fondo_ecommerc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224464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B38B-A39D-4261-847F-667584A3F2FE}" type="datetimeFigureOut">
              <a:rPr lang="es-SV" smtClean="0"/>
              <a:t>19/10/2014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http://www.edufis.mh.gob.sv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.gonzalez@mh.gob.sv" TargetMode="External"/><Relationship Id="rId2" Type="http://schemas.openxmlformats.org/officeDocument/2006/relationships/hyperlink" Target="mailto:mario.juarez@mh.gob.sv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sv/url?sa=i&amp;rct=j&amp;q=red+educacion+fiscal&amp;source=images&amp;cd=&amp;cad=rja&amp;docid=Ohb9R3nH711QyM&amp;tbnid=z2Bk3FdKwAY98M:&amp;ved=0CAUQjRw&amp;url=http://www.eurosocialfiscal.org/index.php/actividades/ver/id_actividad/76&amp;ei=oQXCUcLlIpP94AOugoGwCw&amp;bvm=bv.48175248,d.dmg&amp;psig=AFQjCNE0wvasXRuTpB7t04fjZi_jpmq5-A&amp;ust=137175630654001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urosocialfiscal.org/uploads/documentos/41157438831c2e0f4b7cdccf24b2a404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646152" y="2420888"/>
            <a:ext cx="3886288" cy="2592288"/>
          </a:xfrm>
        </p:spPr>
        <p:txBody>
          <a:bodyPr/>
          <a:lstStyle/>
          <a:p>
            <a:pPr algn="ctr"/>
            <a:r>
              <a:rPr lang="es-SV" sz="40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PROGRAMA DE EDUCACIÓN FISCAL DE</a:t>
            </a:r>
            <a:br>
              <a:rPr lang="es-SV" sz="40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</a:br>
            <a:r>
              <a:rPr lang="es-SV" sz="40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EL SALVADOR</a:t>
            </a:r>
            <a:endParaRPr lang="es-SV" sz="4000" cap="none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3105553" y="5373216"/>
            <a:ext cx="6146967" cy="13681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SV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+mj-cs"/>
              </a:rPr>
              <a:t>México DF.  </a:t>
            </a:r>
            <a:r>
              <a:rPr lang="es-SV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+mj-cs"/>
              </a:rPr>
              <a:t>2014</a:t>
            </a:r>
            <a:endParaRPr lang="es-SV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cs typeface="+mj-cs"/>
            </a:endParaRPr>
          </a:p>
        </p:txBody>
      </p:sp>
      <p:pic>
        <p:nvPicPr>
          <p:cNvPr id="3074" name="Picture 2" descr="C:\Users\wendy.gonzalez\Desktop\wendy.gonzalez\Escritorio\Archivos a Quemar\2\LOGOS\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304033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304256" cy="11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69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44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Logros obtenidos con MINED</a:t>
            </a:r>
            <a:endParaRPr kumimoji="0" lang="es-SV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80815170"/>
              </p:ext>
            </p:extLst>
          </p:nvPr>
        </p:nvGraphicFramePr>
        <p:xfrm>
          <a:off x="539552" y="1397000"/>
          <a:ext cx="7920880" cy="365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0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es-SV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¿Cómo trabaja educación fiscal?</a:t>
            </a:r>
            <a:endParaRPr lang="es-SV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2800" dirty="0" smtClean="0"/>
              <a:t>Educación Fiscal en El Salvador, trabaja  en cuatro áreas fundamentales:</a:t>
            </a:r>
          </a:p>
          <a:p>
            <a:endParaRPr lang="es-SV" sz="2400" b="0" dirty="0"/>
          </a:p>
          <a:p>
            <a:pPr>
              <a:buFont typeface="+mj-lt"/>
              <a:buAutoNum type="arabicParenR"/>
            </a:pPr>
            <a:r>
              <a:rPr lang="es-SV" sz="2400" b="0" dirty="0" smtClean="0"/>
              <a:t> Educación Formal,</a:t>
            </a:r>
          </a:p>
          <a:p>
            <a:pPr>
              <a:buFont typeface="+mj-lt"/>
              <a:buAutoNum type="arabicParenR"/>
            </a:pPr>
            <a:r>
              <a:rPr lang="es-SV" sz="2400" b="0" dirty="0" smtClean="0"/>
              <a:t>Educación Extracurricular,</a:t>
            </a:r>
          </a:p>
          <a:p>
            <a:pPr>
              <a:buFont typeface="+mj-lt"/>
              <a:buAutoNum type="arabicParenR"/>
            </a:pPr>
            <a:r>
              <a:rPr lang="es-SV" sz="2400" b="0" dirty="0" smtClean="0"/>
              <a:t>Educación Interna, </a:t>
            </a:r>
          </a:p>
          <a:p>
            <a:pPr>
              <a:buFont typeface="+mj-lt"/>
              <a:buAutoNum type="arabicParenR"/>
            </a:pPr>
            <a:r>
              <a:rPr lang="es-SV" sz="2400" b="0" dirty="0" smtClean="0"/>
              <a:t>Materiales Didácticos y web,</a:t>
            </a:r>
          </a:p>
          <a:p>
            <a:pPr>
              <a:buFont typeface="+mj-lt"/>
              <a:buAutoNum type="arabicParenR"/>
            </a:pPr>
            <a:r>
              <a:rPr lang="es-SV" sz="2400" dirty="0" smtClean="0"/>
              <a:t>Socio Operativo EUROsociAL </a:t>
            </a:r>
            <a:endParaRPr lang="es-SV" sz="2400" b="0" dirty="0"/>
          </a:p>
        </p:txBody>
      </p:sp>
    </p:spTree>
    <p:extLst>
      <p:ext uri="{BB962C8B-B14F-4D97-AF65-F5344CB8AC3E}">
        <p14:creationId xmlns:p14="http://schemas.microsoft.com/office/powerpoint/2010/main" val="31701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52783"/>
              </p:ext>
            </p:extLst>
          </p:nvPr>
        </p:nvGraphicFramePr>
        <p:xfrm>
          <a:off x="251521" y="1340768"/>
          <a:ext cx="878497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57200" y="188640"/>
            <a:ext cx="8229600" cy="5040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4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Educación Formal</a:t>
            </a:r>
            <a:endParaRPr kumimoji="0" lang="es-SV" sz="4400" b="1" i="0" u="none" strike="noStrike" kern="1200" spc="50" normalizeH="0" baseline="0" noProof="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46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pPr lvl="0"/>
            <a:r>
              <a:rPr lang="es-S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Extracurricular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840467"/>
              </p:ext>
            </p:extLst>
          </p:nvPr>
        </p:nvGraphicFramePr>
        <p:xfrm>
          <a:off x="755576" y="1268760"/>
          <a:ext cx="7920880" cy="412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5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188640"/>
            <a:ext cx="8229600" cy="5040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4400" b="1" spc="5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Educación Interna</a:t>
            </a:r>
            <a:endParaRPr kumimoji="0" lang="es-SV" sz="4400" b="1" i="0" u="none" strike="noStrike" kern="1200" spc="50" normalizeH="0" baseline="0" noProof="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307285"/>
              </p:ext>
            </p:extLst>
          </p:nvPr>
        </p:nvGraphicFramePr>
        <p:xfrm>
          <a:off x="611560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1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654841"/>
              </p:ext>
            </p:extLst>
          </p:nvPr>
        </p:nvGraphicFramePr>
        <p:xfrm>
          <a:off x="323528" y="1052737"/>
          <a:ext cx="82296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b="1" spc="5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Web y materiales didácticos </a:t>
            </a:r>
            <a:endParaRPr kumimoji="0" lang="es-SV" sz="4400" b="1" i="0" u="none" strike="noStrike" kern="1200" spc="50" normalizeH="0" baseline="0" noProof="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5445224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>
                <a:solidFill>
                  <a:schemeClr val="bg1"/>
                </a:solidFill>
                <a:hlinkClick r:id="rId7"/>
              </a:rPr>
              <a:t>http://www.edufis.mh.gob.sv</a:t>
            </a:r>
            <a:r>
              <a:rPr lang="es-SV" sz="2400" dirty="0" smtClean="0">
                <a:solidFill>
                  <a:schemeClr val="bg1"/>
                </a:solidFill>
                <a:hlinkClick r:id="rId7"/>
              </a:rPr>
              <a:t>/</a:t>
            </a:r>
            <a:endParaRPr lang="es-SV" sz="2400" dirty="0" smtClean="0">
              <a:solidFill>
                <a:schemeClr val="bg1"/>
              </a:solidFill>
            </a:endParaRPr>
          </a:p>
          <a:p>
            <a:endParaRPr lang="es-S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S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 operativo EUROsociAL II</a:t>
            </a:r>
            <a:endParaRPr lang="es-SV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944914"/>
              </p:ext>
            </p:extLst>
          </p:nvPr>
        </p:nvGraphicFramePr>
        <p:xfrm>
          <a:off x="107504" y="1052736"/>
          <a:ext cx="9036496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70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3895" y="1911870"/>
            <a:ext cx="6033928" cy="1162050"/>
          </a:xfrm>
        </p:spPr>
        <p:txBody>
          <a:bodyPr>
            <a:normAutofit/>
          </a:bodyPr>
          <a:lstStyle/>
          <a:p>
            <a:pPr algn="ctr"/>
            <a:r>
              <a:rPr lang="es-SV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 </a:t>
            </a:r>
            <a:endParaRPr lang="es-SV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34510" y="4221088"/>
            <a:ext cx="7416824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Lic. Mario Ernesto Juárez Escobar</a:t>
            </a:r>
          </a:p>
          <a:p>
            <a:r>
              <a:rPr lang="es-SV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mario.juarez@mh.gob.sv</a:t>
            </a:r>
            <a:r>
              <a:rPr lang="es-SV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s-SV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Licda. Wendy </a:t>
            </a:r>
            <a:r>
              <a:rPr lang="es-SV" sz="3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Yamilet</a:t>
            </a:r>
            <a:r>
              <a:rPr lang="es-SV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Gonzalez  Magarien</a:t>
            </a:r>
          </a:p>
          <a:p>
            <a:r>
              <a:rPr lang="es-SV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</a:t>
            </a:r>
            <a:r>
              <a:rPr lang="es-SV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endy.gonzalez@mh.gob.sv</a:t>
            </a:r>
            <a:r>
              <a:rPr lang="es-SV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SV" sz="3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SV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SV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wendy.gonzalez\Desktop\wendy.gonzalez\Escritorio\Archivos a Quemar\2\LOGOS\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1727463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7458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81596" y="76470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sz="2000" dirty="0" smtClean="0"/>
              <a:t>Encuentro de Buenos Aires en julio de 2007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sz="2000" dirty="0" smtClean="0"/>
              <a:t>Primer encuentro de la Red de Educación Fiscal en Antigua Guatemala en marzo 2008</a:t>
            </a:r>
            <a:endParaRPr lang="es-SV" sz="2000" dirty="0"/>
          </a:p>
        </p:txBody>
      </p:sp>
      <p:sp>
        <p:nvSpPr>
          <p:cNvPr id="3" name="2 Rectángulo"/>
          <p:cNvSpPr/>
          <p:nvPr/>
        </p:nvSpPr>
        <p:spPr>
          <a:xfrm>
            <a:off x="139938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nace la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idea?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eurosocialfiscal.org/uploads/images/20080404_110435_Antigua_Educacion_11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694956" cy="277121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i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79"/>
            <a:ext cx="5038575" cy="277121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8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91264" cy="393762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lphaLcPeriod"/>
            </a:pPr>
            <a:r>
              <a:rPr lang="es-SV" dirty="0"/>
              <a:t>Impulso de </a:t>
            </a:r>
            <a:r>
              <a:rPr lang="es-SV" dirty="0" err="1" smtClean="0"/>
              <a:t>EurosociAl</a:t>
            </a:r>
            <a:r>
              <a:rPr lang="es-SV" dirty="0" smtClean="0"/>
              <a:t> del proyecto </a:t>
            </a:r>
            <a:r>
              <a:rPr lang="es-SV" dirty="0"/>
              <a:t>piloto </a:t>
            </a:r>
            <a:r>
              <a:rPr lang="es-ES" dirty="0"/>
              <a:t>(septiembre de 2008 - junio 2009)</a:t>
            </a:r>
            <a:endParaRPr lang="es-SV" dirty="0"/>
          </a:p>
          <a:p>
            <a:pPr marL="624078" indent="-514350">
              <a:buFont typeface="+mj-lt"/>
              <a:buAutoNum type="alphaLcPeriod"/>
            </a:pPr>
            <a:r>
              <a:rPr lang="es-SV" dirty="0" smtClean="0"/>
              <a:t>Apoyo en el </a:t>
            </a:r>
            <a:r>
              <a:rPr lang="es-SV" dirty="0"/>
              <a:t>Ministerio de Hacienda para iniciar el Programa de Educación Fiscal.</a:t>
            </a:r>
          </a:p>
          <a:p>
            <a:pPr marL="624078" indent="-514350">
              <a:buFont typeface="+mj-lt"/>
              <a:buAutoNum type="alphaLcPeriod"/>
            </a:pPr>
            <a:r>
              <a:rPr lang="es-SV" dirty="0" smtClean="0"/>
              <a:t>Acercamiento </a:t>
            </a:r>
            <a:r>
              <a:rPr lang="es-SV" dirty="0" smtClean="0"/>
              <a:t>entre MINED y </a:t>
            </a:r>
            <a:r>
              <a:rPr lang="es-SV" dirty="0" smtClean="0"/>
              <a:t>Hacienda.</a:t>
            </a:r>
            <a:endParaRPr lang="es-SV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Autofit/>
          </a:bodyPr>
          <a:lstStyle/>
          <a:p>
            <a:r>
              <a:rPr lang="es-SV" sz="3600" dirty="0"/>
              <a:t>Frutos del primer encuentro de la Red de Educación Fiscal:</a:t>
            </a:r>
            <a:br>
              <a:rPr lang="es-SV" sz="3600" dirty="0"/>
            </a:br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337652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es-SV" dirty="0" smtClean="0"/>
              <a:t>Proyecto Piloto En El Salvador</a:t>
            </a:r>
            <a:endParaRPr lang="es-SV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3203848" cy="280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526084"/>
            <a:ext cx="55446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Proyecto piloto para el diseño e implementación de un programa de Educación Fiscal en El Salvador”: </a:t>
            </a:r>
          </a:p>
          <a:p>
            <a:pPr algn="just"/>
            <a:endParaRPr lang="es-ES" dirty="0" smtClean="0"/>
          </a:p>
          <a:p>
            <a:pPr marL="342900" indent="-342900" algn="just">
              <a:buAutoNum type="arabicParenR"/>
            </a:pPr>
            <a:r>
              <a:rPr lang="es-ES" dirty="0" smtClean="0"/>
              <a:t>Crear un </a:t>
            </a:r>
            <a:r>
              <a:rPr lang="es-ES" dirty="0"/>
              <a:t>Área, dentro de la Dirección General de Impuestos Internos, dedicada específicamente a </a:t>
            </a:r>
            <a:r>
              <a:rPr lang="es-ES" dirty="0" smtClean="0"/>
              <a:t>la Educaci</a:t>
            </a:r>
            <a:r>
              <a:rPr lang="es-ES" dirty="0" smtClean="0"/>
              <a:t>ón Fiscal</a:t>
            </a:r>
            <a:r>
              <a:rPr lang="es-ES" dirty="0" smtClean="0"/>
              <a:t>; </a:t>
            </a:r>
            <a:endParaRPr lang="es-ES" dirty="0" smtClean="0"/>
          </a:p>
          <a:p>
            <a:pPr marL="342900" indent="-342900" algn="just">
              <a:buAutoNum type="arabicParenR"/>
            </a:pPr>
            <a:r>
              <a:rPr lang="es-ES" dirty="0" smtClean="0"/>
              <a:t>Fomentar la alianza </a:t>
            </a:r>
            <a:r>
              <a:rPr lang="es-ES" dirty="0"/>
              <a:t>con el Ministerio de Educación para la inclusión y desarrollo de temas de educación fiscal en los planes escolares de estudio; </a:t>
            </a:r>
            <a:endParaRPr lang="es-ES" dirty="0" smtClean="0"/>
          </a:p>
          <a:p>
            <a:pPr marL="342900" indent="-342900" algn="just">
              <a:buAutoNum type="arabicParenR"/>
            </a:pPr>
            <a:r>
              <a:rPr lang="es-ES" dirty="0" smtClean="0"/>
              <a:t>Creación </a:t>
            </a:r>
            <a:r>
              <a:rPr lang="es-ES" dirty="0"/>
              <a:t>de materiales </a:t>
            </a:r>
            <a:r>
              <a:rPr lang="es-ES" dirty="0" smtClean="0"/>
              <a:t>didácticos de Educación Fiscal </a:t>
            </a:r>
          </a:p>
          <a:p>
            <a:pPr marL="342900" indent="-342900" algn="just">
              <a:buAutoNum type="arabicParenR"/>
            </a:pPr>
            <a:r>
              <a:rPr lang="es-ES" dirty="0" smtClean="0"/>
              <a:t>Diseño y construcción </a:t>
            </a:r>
            <a:r>
              <a:rPr lang="es-ES" dirty="0" smtClean="0"/>
              <a:t>de </a:t>
            </a:r>
            <a:r>
              <a:rPr lang="es-ES" dirty="0"/>
              <a:t>un espacio de juegos sobre educación </a:t>
            </a:r>
            <a:r>
              <a:rPr lang="es-ES" dirty="0" smtClean="0"/>
              <a:t>fiscal, dentro de </a:t>
            </a:r>
            <a:r>
              <a:rPr lang="es-ES" dirty="0"/>
              <a:t>las instalaciones del Ministerio de Hacienda; </a:t>
            </a:r>
            <a:endParaRPr lang="es-ES" dirty="0" smtClean="0"/>
          </a:p>
          <a:p>
            <a:pPr marL="342900" indent="-342900" algn="just">
              <a:buAutoNum type="arabicParenR"/>
            </a:pPr>
            <a:r>
              <a:rPr lang="es-ES" dirty="0" smtClean="0"/>
              <a:t>Diseño y </a:t>
            </a:r>
            <a:r>
              <a:rPr lang="es-ES" dirty="0"/>
              <a:t>puesta en funcionamiento de una página </a:t>
            </a:r>
            <a:r>
              <a:rPr lang="es-ES" dirty="0" smtClean="0"/>
              <a:t>Web de Educación Fiscal. </a:t>
            </a:r>
            <a:endParaRPr lang="es-SV" dirty="0"/>
          </a:p>
        </p:txBody>
      </p:sp>
      <p:sp>
        <p:nvSpPr>
          <p:cNvPr id="3" name="2 CuadroTexto"/>
          <p:cNvSpPr txBox="1"/>
          <p:nvPr/>
        </p:nvSpPr>
        <p:spPr>
          <a:xfrm>
            <a:off x="6084168" y="159402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Estos elementos </a:t>
            </a:r>
            <a:r>
              <a:rPr lang="es-ES" b="1" dirty="0" smtClean="0"/>
              <a:t>permitieron convertir, a </a:t>
            </a:r>
            <a:r>
              <a:rPr lang="es-ES" b="1" dirty="0"/>
              <a:t>la </a:t>
            </a:r>
            <a:r>
              <a:rPr lang="es-ES" b="1" dirty="0" smtClean="0"/>
              <a:t>Educación Fiscal </a:t>
            </a:r>
            <a:r>
              <a:rPr lang="es-ES" b="1" dirty="0"/>
              <a:t>en El Salvador, en una política pública de Estado.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173581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472604"/>
            <a:ext cx="8820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RecreHacienda!</a:t>
            </a:r>
            <a:endParaRPr lang="es-E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5 Imagen" descr="panorámica recrehacienda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77646" y="3068960"/>
            <a:ext cx="8786842" cy="2608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5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48680"/>
            <a:ext cx="93965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es-E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Extra Bold" pitchFamily="34" charset="0"/>
              </a:rPr>
              <a:t>MATERIALES DIDACTICOS</a:t>
            </a:r>
            <a:endParaRPr lang="es-E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bertus Extra Bold" pitchFamily="34" charset="0"/>
            </a:endParaRPr>
          </a:p>
        </p:txBody>
      </p:sp>
      <p:pic>
        <p:nvPicPr>
          <p:cNvPr id="4" name="3 Imagen" descr="memotest1.bmp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 rot="761850">
            <a:off x="3387787" y="2238803"/>
            <a:ext cx="2639108" cy="327770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9 Imagen" descr="tapa primaria.bmp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 rot="21385615">
            <a:off x="6001523" y="3860029"/>
            <a:ext cx="1870075" cy="281969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26942" t="19313" r="26547" b="9813"/>
          <a:stretch>
            <a:fillRect/>
          </a:stretch>
        </p:blipFill>
        <p:spPr bwMode="auto">
          <a:xfrm rot="21206645">
            <a:off x="366937" y="2942276"/>
            <a:ext cx="3024337" cy="345638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 descr="tapaC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1484784"/>
            <a:ext cx="2483768" cy="248376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30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es-SV" sz="3200" b="1" dirty="0" smtClean="0"/>
              <a:t>Palabras del Expresidente de la República de El Salvador Mauricio Funes (2009-2014)</a:t>
            </a:r>
            <a:endParaRPr lang="es-SV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SV" sz="2800" dirty="0" smtClean="0"/>
              <a:t>“</a:t>
            </a:r>
            <a:r>
              <a:rPr lang="es-SV" sz="2800" i="1" dirty="0" smtClean="0"/>
              <a:t>Estamos </a:t>
            </a:r>
            <a:r>
              <a:rPr lang="es-SV" sz="2800" i="1" dirty="0"/>
              <a:t>muy </a:t>
            </a:r>
            <a:r>
              <a:rPr lang="es-SV" sz="2800" i="1" dirty="0" smtClean="0"/>
              <a:t>agradecidos a EUROsociAL Fiscalidad </a:t>
            </a:r>
            <a:r>
              <a:rPr lang="es-SV" sz="2800" i="1" dirty="0"/>
              <a:t>por </a:t>
            </a:r>
            <a:r>
              <a:rPr lang="es-SV" sz="2800" i="1" dirty="0" smtClean="0"/>
              <a:t>su apoyo </a:t>
            </a:r>
            <a:r>
              <a:rPr lang="es-SV" sz="2800" i="1" dirty="0"/>
              <a:t>a la </a:t>
            </a:r>
            <a:r>
              <a:rPr lang="es-SV" sz="2800" i="1" dirty="0" smtClean="0"/>
              <a:t>Educación Fiscal </a:t>
            </a:r>
            <a:r>
              <a:rPr lang="es-SV" sz="2800" i="1" dirty="0"/>
              <a:t>en El </a:t>
            </a:r>
            <a:r>
              <a:rPr lang="es-SV" sz="2800" i="1" dirty="0" smtClean="0"/>
              <a:t>Salvador</a:t>
            </a:r>
            <a:r>
              <a:rPr lang="es-SV" sz="2800" dirty="0" smtClean="0"/>
              <a:t>”. Boletín 7 Eurosocial Fiscalidad.</a:t>
            </a:r>
          </a:p>
          <a:p>
            <a:pPr algn="just"/>
            <a:r>
              <a:rPr lang="es-SV" sz="1600" dirty="0" smtClean="0">
                <a:hlinkClick r:id="rId2"/>
              </a:rPr>
              <a:t>http</a:t>
            </a:r>
            <a:r>
              <a:rPr lang="es-SV" sz="1600" dirty="0">
                <a:hlinkClick r:id="rId2"/>
              </a:rPr>
              <a:t>://</a:t>
            </a:r>
            <a:r>
              <a:rPr lang="es-SV" sz="1600" dirty="0" smtClean="0">
                <a:hlinkClick r:id="rId2"/>
              </a:rPr>
              <a:t>eurosocialfiscal.org/uploads/documentos/41157438831c2e0f4b7cdccf24b2a404.pdf</a:t>
            </a:r>
            <a:r>
              <a:rPr lang="es-SV" sz="1600" dirty="0" smtClean="0"/>
              <a:t> </a:t>
            </a:r>
          </a:p>
          <a:p>
            <a:pPr algn="just"/>
            <a:endParaRPr lang="es-SV" sz="1600" dirty="0"/>
          </a:p>
          <a:p>
            <a:pPr algn="just"/>
            <a:r>
              <a:rPr lang="es-ES" sz="2600" dirty="0" smtClean="0"/>
              <a:t>La </a:t>
            </a:r>
            <a:r>
              <a:rPr lang="es-ES" sz="2600" dirty="0"/>
              <a:t>Educación Fiscal </a:t>
            </a:r>
            <a:r>
              <a:rPr lang="es-ES" sz="2600" dirty="0" smtClean="0"/>
              <a:t>se vuelve </a:t>
            </a:r>
            <a:r>
              <a:rPr lang="es-ES" sz="2600" dirty="0" smtClean="0"/>
              <a:t>así en El </a:t>
            </a:r>
            <a:r>
              <a:rPr lang="es-ES" sz="2600" dirty="0" err="1" smtClean="0"/>
              <a:t>Salavdor</a:t>
            </a:r>
            <a:r>
              <a:rPr lang="es-ES" sz="2600" dirty="0" smtClean="0"/>
              <a:t> una </a:t>
            </a:r>
            <a:r>
              <a:rPr lang="es-ES" sz="2600" dirty="0"/>
              <a:t>política de Estado que tiene como objetivo fomentar una ciudadanía participativa y consciente de sus derechos y obligaciones. </a:t>
            </a:r>
            <a:endParaRPr lang="es-SV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45" y="4941168"/>
            <a:ext cx="2585574" cy="175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12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2011656"/>
            <a:ext cx="8291264" cy="4513688"/>
          </a:xfrm>
        </p:spPr>
        <p:txBody>
          <a:bodyPr>
            <a:normAutofit/>
          </a:bodyPr>
          <a:lstStyle/>
          <a:p>
            <a:r>
              <a:rPr lang="es-SV" sz="2400" dirty="0" smtClean="0"/>
              <a:t>Público Objetivo:</a:t>
            </a:r>
          </a:p>
          <a:p>
            <a:pPr marL="624078" indent="-514350">
              <a:buFont typeface="+mj-lt"/>
              <a:buAutoNum type="alphaLcPeriod"/>
            </a:pPr>
            <a:r>
              <a:rPr lang="es-SV" sz="2400" dirty="0" smtClean="0"/>
              <a:t>Maestros</a:t>
            </a:r>
          </a:p>
          <a:p>
            <a:pPr marL="624078" indent="-514350">
              <a:buFont typeface="+mj-lt"/>
              <a:buAutoNum type="alphaLcPeriod"/>
            </a:pPr>
            <a:r>
              <a:rPr lang="es-SV" sz="2400" dirty="0" smtClean="0"/>
              <a:t>Estudiantes desde Educación Parvularia hasta Educación Media. </a:t>
            </a:r>
          </a:p>
          <a:p>
            <a:pPr marL="624078" indent="-514350">
              <a:buFont typeface="+mj-lt"/>
              <a:buAutoNum type="alphaLcPeriod"/>
            </a:pPr>
            <a:r>
              <a:rPr lang="es-SV" sz="2400" dirty="0" smtClean="0"/>
              <a:t>Estudiantes de áreas Técnicas. </a:t>
            </a:r>
          </a:p>
          <a:p>
            <a:pPr marL="624078" indent="-514350">
              <a:buFont typeface="+mj-lt"/>
              <a:buAutoNum type="alphaLcPeriod"/>
            </a:pPr>
            <a:r>
              <a:rPr lang="es-SV" sz="2400" dirty="0" smtClean="0"/>
              <a:t>Municipalidades </a:t>
            </a:r>
          </a:p>
          <a:p>
            <a:pPr marL="624078" indent="-514350">
              <a:buFont typeface="+mj-lt"/>
              <a:buAutoNum type="alphaLcPeriod"/>
            </a:pPr>
            <a:r>
              <a:rPr lang="es-SV" sz="2400" dirty="0" smtClean="0"/>
              <a:t>Instituciones Públicas </a:t>
            </a:r>
          </a:p>
          <a:p>
            <a:pPr marL="624078" indent="-514350">
              <a:buFont typeface="+mj-lt"/>
              <a:buAutoNum type="alphaLcPeriod"/>
            </a:pPr>
            <a:r>
              <a:rPr lang="es-SV" sz="2400" dirty="0"/>
              <a:t>Estudiantes de Educación Superior (2014)</a:t>
            </a:r>
          </a:p>
          <a:p>
            <a:pPr marL="624078" indent="-514350">
              <a:buFont typeface="+mj-lt"/>
              <a:buAutoNum type="alphaLcPeriod"/>
            </a:pPr>
            <a:r>
              <a:rPr lang="es-SV" sz="2400" dirty="0" smtClean="0"/>
              <a:t>Otros actores sociales</a:t>
            </a:r>
          </a:p>
          <a:p>
            <a:pPr marL="624078" indent="-514350">
              <a:buFont typeface="+mj-lt"/>
              <a:buAutoNum type="alphaLcPeriod"/>
            </a:pPr>
            <a:endParaRPr lang="es-SV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Ejecución de la Educación Fiscal.</a:t>
            </a:r>
            <a:br>
              <a:rPr lang="es-SV" dirty="0" smtClean="0"/>
            </a:br>
            <a:r>
              <a:rPr lang="es-SV" dirty="0" smtClean="0"/>
              <a:t>El Salvador.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9036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1"/>
            <a:ext cx="8712968" cy="490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6923"/>
            <a:ext cx="60229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7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13</Template>
  <TotalTime>1098</TotalTime>
  <Words>556</Words>
  <Application>Microsoft Office PowerPoint</Application>
  <PresentationFormat>Presentación en pantalla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Template 13</vt:lpstr>
      <vt:lpstr>PROGRAMA DE EDUCACIÓN FISCAL DE EL SALVADOR</vt:lpstr>
      <vt:lpstr>Presentación de PowerPoint</vt:lpstr>
      <vt:lpstr>Frutos del primer encuentro de la Red de Educación Fiscal: </vt:lpstr>
      <vt:lpstr>Proyecto Piloto En El Salvador</vt:lpstr>
      <vt:lpstr>Presentación de PowerPoint</vt:lpstr>
      <vt:lpstr>Presentación de PowerPoint</vt:lpstr>
      <vt:lpstr>Palabras del Expresidente de la República de El Salvador Mauricio Funes (2009-2014)</vt:lpstr>
      <vt:lpstr>Ejecución de la Educación Fiscal. El Salvador.</vt:lpstr>
      <vt:lpstr>Presentación de PowerPoint</vt:lpstr>
      <vt:lpstr>Presentación de PowerPoint</vt:lpstr>
      <vt:lpstr>¿Cómo trabaja educación fiscal?</vt:lpstr>
      <vt:lpstr>Presentación de PowerPoint</vt:lpstr>
      <vt:lpstr>Educación Extracurricular</vt:lpstr>
      <vt:lpstr>Presentación de PowerPoint</vt:lpstr>
      <vt:lpstr>Web y materiales didácticos </vt:lpstr>
      <vt:lpstr>Socio operativo EUROsociAL II</vt:lpstr>
      <vt:lpstr>Muchas gracias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Mejia</dc:creator>
  <cp:lastModifiedBy>Mario Ernesto Juarez Escobar</cp:lastModifiedBy>
  <cp:revision>90</cp:revision>
  <dcterms:created xsi:type="dcterms:W3CDTF">2013-04-29T19:23:38Z</dcterms:created>
  <dcterms:modified xsi:type="dcterms:W3CDTF">2014-10-19T22:50:56Z</dcterms:modified>
</cp:coreProperties>
</file>